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4"/>
  </p:sldMasterIdLst>
  <p:notesMasterIdLst>
    <p:notesMasterId r:id="rId15"/>
  </p:notesMasterIdLst>
  <p:sldIdLst>
    <p:sldId id="298" r:id="rId5"/>
    <p:sldId id="322" r:id="rId6"/>
    <p:sldId id="323" r:id="rId7"/>
    <p:sldId id="313" r:id="rId8"/>
    <p:sldId id="320" r:id="rId9"/>
    <p:sldId id="310" r:id="rId10"/>
    <p:sldId id="307" r:id="rId11"/>
    <p:sldId id="324" r:id="rId12"/>
    <p:sldId id="305" r:id="rId13"/>
    <p:sldId id="321" r:id="rId14"/>
  </p:sldIdLst>
  <p:sldSz cx="12192000" cy="6858000"/>
  <p:notesSz cx="6858000" cy="9144000"/>
  <p:embeddedFontLst>
    <p:embeddedFont>
      <p:font typeface="Buckeye Sans" pitchFamily="2" charset="77"/>
      <p:regular r:id="rId16"/>
      <p:bold r:id="rId17"/>
      <p:italic r:id="rId18"/>
      <p:boldItalic r:id="rId19"/>
    </p:embeddedFont>
    <p:embeddedFont>
      <p:font typeface="Buckeye Sans 2" pitchFamily="2" charset="77"/>
      <p:regular r:id="rId20"/>
      <p:bold r:id="rId21"/>
      <p:italic r:id="rId22"/>
      <p:boldItalic r:id="rId23"/>
    </p:embeddedFont>
    <p:embeddedFont>
      <p:font typeface="Buckeye Sans 2 Black" pitchFamily="2" charset="77"/>
      <p:bold r:id="rId24"/>
      <p:italic r:id="rId25"/>
      <p:boldItalic r:id="rId26"/>
    </p:embeddedFont>
    <p:embeddedFont>
      <p:font typeface="Buckeye Serif 2 Black" pitchFamily="2" charset="77"/>
      <p:bold r:id="rId27"/>
      <p:italic r:id="rId28"/>
      <p:boldItalic r:id="rId2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ead and Delete" id="{B36D38AF-8F72-6A44-A646-8224B27F1D65}">
          <p14:sldIdLst>
            <p14:sldId id="298"/>
            <p14:sldId id="322"/>
            <p14:sldId id="323"/>
            <p14:sldId id="313"/>
            <p14:sldId id="320"/>
            <p14:sldId id="310"/>
            <p14:sldId id="307"/>
            <p14:sldId id="324"/>
            <p14:sldId id="305"/>
            <p14:sldId id="32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325"/>
    <a:srgbClr val="202324"/>
    <a:srgbClr val="3F4443"/>
    <a:srgbClr val="6B6C6C"/>
    <a:srgbClr val="A2AAAD"/>
    <a:srgbClr val="BA0C2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0"/>
    <p:restoredTop sz="94551"/>
  </p:normalViewPr>
  <p:slideViewPr>
    <p:cSldViewPr snapToGrid="0">
      <p:cViewPr varScale="1">
        <p:scale>
          <a:sx n="91" d="100"/>
          <a:sy n="91" d="100"/>
        </p:scale>
        <p:origin x="21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font" Target="fonts/font3.fntdata"/><Relationship Id="rId26" Type="http://schemas.openxmlformats.org/officeDocument/2006/relationships/font" Target="fonts/font11.fntdata"/><Relationship Id="rId3" Type="http://schemas.openxmlformats.org/officeDocument/2006/relationships/customXml" Target="../customXml/item3.xml"/><Relationship Id="rId21" Type="http://schemas.openxmlformats.org/officeDocument/2006/relationships/font" Target="fonts/font6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font" Target="fonts/font14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9.fntdata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font" Target="fonts/font13.fntdata"/><Relationship Id="rId10" Type="http://schemas.openxmlformats.org/officeDocument/2006/relationships/slide" Target="slides/slide6.xml"/><Relationship Id="rId19" Type="http://schemas.openxmlformats.org/officeDocument/2006/relationships/font" Target="fonts/font4.fntdata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7.fntdata"/><Relationship Id="rId27" Type="http://schemas.openxmlformats.org/officeDocument/2006/relationships/font" Target="fonts/font12.fntdata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FC60BC-08FA-B54D-8F62-17DFA08D0756}" type="doc">
      <dgm:prSet loTypeId="urn:microsoft.com/office/officeart/2005/8/layout/hierarchy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2E64E0-601D-704C-ABC3-3059BD6311AA}">
      <dgm:prSet phldrT="[Text]" custT="1"/>
      <dgm:spPr/>
      <dgm:t>
        <a:bodyPr/>
        <a:lstStyle/>
        <a:p>
          <a:r>
            <a:rPr lang="en-US" sz="900" dirty="0"/>
            <a:t>Major Supporting Courses</a:t>
          </a:r>
        </a:p>
        <a:p>
          <a:r>
            <a:rPr lang="en-US" sz="900" dirty="0"/>
            <a:t>(most overlap with GE*)</a:t>
          </a:r>
        </a:p>
      </dgm:t>
    </dgm:pt>
    <dgm:pt modelId="{15B9FCB4-CCD8-2144-B1B7-660072E87ED9}" type="parTrans" cxnId="{DEE624A5-44FF-CF41-B4F8-0EFAA9C4A8B2}">
      <dgm:prSet/>
      <dgm:spPr/>
      <dgm:t>
        <a:bodyPr/>
        <a:lstStyle/>
        <a:p>
          <a:endParaRPr lang="en-US"/>
        </a:p>
      </dgm:t>
    </dgm:pt>
    <dgm:pt modelId="{C8A53145-0382-F846-AFC4-9AAF4DA62D97}" type="sibTrans" cxnId="{DEE624A5-44FF-CF41-B4F8-0EFAA9C4A8B2}">
      <dgm:prSet/>
      <dgm:spPr/>
      <dgm:t>
        <a:bodyPr/>
        <a:lstStyle/>
        <a:p>
          <a:endParaRPr lang="en-US"/>
        </a:p>
      </dgm:t>
    </dgm:pt>
    <dgm:pt modelId="{82E5A5BF-1AC2-C147-9EA7-2702F7CA27BA}">
      <dgm:prSet phldrT="[Text]" custT="1"/>
      <dgm:spPr/>
      <dgm:t>
        <a:bodyPr/>
        <a:lstStyle/>
        <a:p>
          <a:r>
            <a:rPr lang="en-US" sz="900" dirty="0"/>
            <a:t>*</a:t>
          </a:r>
          <a:r>
            <a:rPr lang="en-US" sz="800" dirty="0"/>
            <a:t>Algebra, Precalculus, or Calculus</a:t>
          </a:r>
        </a:p>
        <a:p>
          <a:r>
            <a:rPr lang="en-US" sz="800" dirty="0"/>
            <a:t>Math 1148, 1150, or 1151</a:t>
          </a:r>
        </a:p>
      </dgm:t>
    </dgm:pt>
    <dgm:pt modelId="{01081A8E-D176-A340-900A-D27BD06BEDC8}" type="parTrans" cxnId="{284B8BB0-F310-244E-AC6F-92581EBA8DFE}">
      <dgm:prSet/>
      <dgm:spPr/>
      <dgm:t>
        <a:bodyPr/>
        <a:lstStyle/>
        <a:p>
          <a:endParaRPr lang="en-US"/>
        </a:p>
      </dgm:t>
    </dgm:pt>
    <dgm:pt modelId="{88D91B0A-1FE0-A146-BE2E-1068E4D23B11}" type="sibTrans" cxnId="{284B8BB0-F310-244E-AC6F-92581EBA8DFE}">
      <dgm:prSet/>
      <dgm:spPr/>
      <dgm:t>
        <a:bodyPr/>
        <a:lstStyle/>
        <a:p>
          <a:endParaRPr lang="en-US"/>
        </a:p>
      </dgm:t>
    </dgm:pt>
    <dgm:pt modelId="{A9694D12-6527-6E4F-A718-7516F5B7E9FD}">
      <dgm:prSet phldrT="[Text]" custT="1"/>
      <dgm:spPr/>
      <dgm:t>
        <a:bodyPr/>
        <a:lstStyle/>
        <a:p>
          <a:r>
            <a:rPr lang="en-US" sz="900" dirty="0"/>
            <a:t>*Biology</a:t>
          </a:r>
        </a:p>
        <a:p>
          <a:r>
            <a:rPr lang="en-US" sz="900" dirty="0"/>
            <a:t>Bio 1101</a:t>
          </a:r>
        </a:p>
      </dgm:t>
    </dgm:pt>
    <dgm:pt modelId="{F9553A4B-D8C5-744A-86A8-08A959B76420}" type="parTrans" cxnId="{F4CAEE87-B739-014B-9BE1-990AE76BFEE8}">
      <dgm:prSet/>
      <dgm:spPr/>
      <dgm:t>
        <a:bodyPr/>
        <a:lstStyle/>
        <a:p>
          <a:endParaRPr lang="en-US"/>
        </a:p>
      </dgm:t>
    </dgm:pt>
    <dgm:pt modelId="{834D0316-A552-C248-9D3B-E6046D52A11E}" type="sibTrans" cxnId="{F4CAEE87-B739-014B-9BE1-990AE76BFEE8}">
      <dgm:prSet/>
      <dgm:spPr/>
      <dgm:t>
        <a:bodyPr/>
        <a:lstStyle/>
        <a:p>
          <a:endParaRPr lang="en-US"/>
        </a:p>
      </dgm:t>
    </dgm:pt>
    <dgm:pt modelId="{F2816EAA-936A-0046-8B07-B265F6F4558E}">
      <dgm:prSet phldrT="[Text]" custT="1"/>
      <dgm:spPr/>
      <dgm:t>
        <a:bodyPr/>
        <a:lstStyle/>
        <a:p>
          <a:r>
            <a:rPr lang="en-US" sz="900" dirty="0"/>
            <a:t>*Statistics</a:t>
          </a:r>
        </a:p>
        <a:p>
          <a:r>
            <a:rPr lang="en-US" sz="900" dirty="0"/>
            <a:t>Stat 1350</a:t>
          </a:r>
        </a:p>
      </dgm:t>
    </dgm:pt>
    <dgm:pt modelId="{F3D4588F-1B87-8A4F-BC06-AAB0D4803215}" type="parTrans" cxnId="{2BD1797A-7009-9E40-BB12-73B7CCDD796C}">
      <dgm:prSet/>
      <dgm:spPr/>
      <dgm:t>
        <a:bodyPr/>
        <a:lstStyle/>
        <a:p>
          <a:endParaRPr lang="en-US"/>
        </a:p>
      </dgm:t>
    </dgm:pt>
    <dgm:pt modelId="{1811A6A8-0AED-3647-83D1-A179F05E7CF5}" type="sibTrans" cxnId="{2BD1797A-7009-9E40-BB12-73B7CCDD796C}">
      <dgm:prSet/>
      <dgm:spPr/>
      <dgm:t>
        <a:bodyPr/>
        <a:lstStyle/>
        <a:p>
          <a:endParaRPr lang="en-US"/>
        </a:p>
      </dgm:t>
    </dgm:pt>
    <dgm:pt modelId="{50C52D6B-3ACA-1347-B7E8-6070E7C5A333}">
      <dgm:prSet phldrT="[Text]" custT="1"/>
      <dgm:spPr/>
      <dgm:t>
        <a:bodyPr/>
        <a:lstStyle/>
        <a:p>
          <a:r>
            <a:rPr lang="en-US" sz="900" dirty="0"/>
            <a:t>*Lifespan Development</a:t>
          </a:r>
        </a:p>
        <a:p>
          <a:r>
            <a:rPr lang="en-US" sz="900" dirty="0" err="1"/>
            <a:t>Sphhrng</a:t>
          </a:r>
          <a:r>
            <a:rPr lang="en-US" sz="900" dirty="0"/>
            <a:t> 3350, </a:t>
          </a:r>
          <a:r>
            <a:rPr lang="en-US" sz="900" dirty="0" err="1"/>
            <a:t>Hdfs</a:t>
          </a:r>
          <a:r>
            <a:rPr lang="en-US" sz="900" dirty="0"/>
            <a:t> 2400, or Psych 3340</a:t>
          </a:r>
        </a:p>
      </dgm:t>
    </dgm:pt>
    <dgm:pt modelId="{892EB1CE-3AB3-B948-BFEF-88D703DC10EF}" type="parTrans" cxnId="{5E8C2147-C048-AB4D-80CE-70F77065242D}">
      <dgm:prSet/>
      <dgm:spPr/>
      <dgm:t>
        <a:bodyPr/>
        <a:lstStyle/>
        <a:p>
          <a:endParaRPr lang="en-US"/>
        </a:p>
      </dgm:t>
    </dgm:pt>
    <dgm:pt modelId="{2D3CACBB-9A82-804B-92EA-DD0BBB639EA0}" type="sibTrans" cxnId="{5E8C2147-C048-AB4D-80CE-70F77065242D}">
      <dgm:prSet/>
      <dgm:spPr/>
      <dgm:t>
        <a:bodyPr/>
        <a:lstStyle/>
        <a:p>
          <a:endParaRPr lang="en-US"/>
        </a:p>
      </dgm:t>
    </dgm:pt>
    <dgm:pt modelId="{BB4E49CF-2CA4-F243-B639-044632A3A939}">
      <dgm:prSet phldrT="[Text]" custT="1"/>
      <dgm:spPr/>
      <dgm:t>
        <a:bodyPr/>
        <a:lstStyle/>
        <a:p>
          <a:r>
            <a:rPr lang="en-US" sz="900" dirty="0"/>
            <a:t>Professional Writing</a:t>
          </a:r>
        </a:p>
        <a:p>
          <a:r>
            <a:rPr lang="en-US" sz="900" dirty="0"/>
            <a:t>English 3304 or 3305</a:t>
          </a:r>
        </a:p>
      </dgm:t>
    </dgm:pt>
    <dgm:pt modelId="{9C242AD7-4B0E-DA48-9E38-A279E50B1C08}" type="parTrans" cxnId="{CAC3E71B-046B-6E44-82F1-A6354E89629D}">
      <dgm:prSet/>
      <dgm:spPr/>
      <dgm:t>
        <a:bodyPr/>
        <a:lstStyle/>
        <a:p>
          <a:endParaRPr lang="en-US"/>
        </a:p>
      </dgm:t>
    </dgm:pt>
    <dgm:pt modelId="{CC2A5E71-AF61-6C41-B29E-266D6BC75718}" type="sibTrans" cxnId="{CAC3E71B-046B-6E44-82F1-A6354E89629D}">
      <dgm:prSet/>
      <dgm:spPr/>
      <dgm:t>
        <a:bodyPr/>
        <a:lstStyle/>
        <a:p>
          <a:endParaRPr lang="en-US"/>
        </a:p>
      </dgm:t>
    </dgm:pt>
    <dgm:pt modelId="{549230E7-8098-0F46-BB21-EABE50F7E068}" type="pres">
      <dgm:prSet presAssocID="{C4FC60BC-08FA-B54D-8F62-17DFA08D075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22FE6CC-4599-9140-9677-973A04C52A08}" type="pres">
      <dgm:prSet presAssocID="{A42E64E0-601D-704C-ABC3-3059BD6311AA}" presName="root" presStyleCnt="0"/>
      <dgm:spPr/>
    </dgm:pt>
    <dgm:pt modelId="{FAA41EEC-A8DA-6A48-B13C-F812535A09AE}" type="pres">
      <dgm:prSet presAssocID="{A42E64E0-601D-704C-ABC3-3059BD6311AA}" presName="rootComposite" presStyleCnt="0"/>
      <dgm:spPr/>
    </dgm:pt>
    <dgm:pt modelId="{0BCC5F09-1A38-0B46-B3F5-E673FAED52EA}" type="pres">
      <dgm:prSet presAssocID="{A42E64E0-601D-704C-ABC3-3059BD6311AA}" presName="rootText" presStyleLbl="node1" presStyleIdx="0" presStyleCnt="1" custScaleY="120864"/>
      <dgm:spPr/>
    </dgm:pt>
    <dgm:pt modelId="{1E34366D-7F8E-9047-B718-A29702C076EF}" type="pres">
      <dgm:prSet presAssocID="{A42E64E0-601D-704C-ABC3-3059BD6311AA}" presName="rootConnector" presStyleLbl="node1" presStyleIdx="0" presStyleCnt="1"/>
      <dgm:spPr/>
    </dgm:pt>
    <dgm:pt modelId="{9FE1AE95-BC67-D845-B98F-7720C6C4610A}" type="pres">
      <dgm:prSet presAssocID="{A42E64E0-601D-704C-ABC3-3059BD6311AA}" presName="childShape" presStyleCnt="0"/>
      <dgm:spPr/>
    </dgm:pt>
    <dgm:pt modelId="{3AA76DE0-6AD7-6C46-855D-05CC0C58FA2A}" type="pres">
      <dgm:prSet presAssocID="{01081A8E-D176-A340-900A-D27BD06BEDC8}" presName="Name13" presStyleLbl="parChTrans1D2" presStyleIdx="0" presStyleCnt="5"/>
      <dgm:spPr/>
    </dgm:pt>
    <dgm:pt modelId="{9B244497-2BFF-2646-BC77-A5AC2DC8EE03}" type="pres">
      <dgm:prSet presAssocID="{82E5A5BF-1AC2-C147-9EA7-2702F7CA27BA}" presName="childText" presStyleLbl="bgAcc1" presStyleIdx="0" presStyleCnt="5" custScaleY="124898">
        <dgm:presLayoutVars>
          <dgm:bulletEnabled val="1"/>
        </dgm:presLayoutVars>
      </dgm:prSet>
      <dgm:spPr/>
    </dgm:pt>
    <dgm:pt modelId="{FB653EA0-981E-6C46-A5B0-60D42A4301E1}" type="pres">
      <dgm:prSet presAssocID="{F9553A4B-D8C5-744A-86A8-08A959B76420}" presName="Name13" presStyleLbl="parChTrans1D2" presStyleIdx="1" presStyleCnt="5"/>
      <dgm:spPr/>
    </dgm:pt>
    <dgm:pt modelId="{3873C231-4D97-7949-A292-124D43609100}" type="pres">
      <dgm:prSet presAssocID="{A9694D12-6527-6E4F-A718-7516F5B7E9FD}" presName="childText" presStyleLbl="bgAcc1" presStyleIdx="1" presStyleCnt="5">
        <dgm:presLayoutVars>
          <dgm:bulletEnabled val="1"/>
        </dgm:presLayoutVars>
      </dgm:prSet>
      <dgm:spPr/>
    </dgm:pt>
    <dgm:pt modelId="{9C9D6EEE-F401-F841-B523-7BCBF31AF1D8}" type="pres">
      <dgm:prSet presAssocID="{F3D4588F-1B87-8A4F-BC06-AAB0D4803215}" presName="Name13" presStyleLbl="parChTrans1D2" presStyleIdx="2" presStyleCnt="5"/>
      <dgm:spPr/>
    </dgm:pt>
    <dgm:pt modelId="{43875C4B-C0D2-C94C-B325-EDE67B591AB4}" type="pres">
      <dgm:prSet presAssocID="{F2816EAA-936A-0046-8B07-B265F6F4558E}" presName="childText" presStyleLbl="bgAcc1" presStyleIdx="2" presStyleCnt="5">
        <dgm:presLayoutVars>
          <dgm:bulletEnabled val="1"/>
        </dgm:presLayoutVars>
      </dgm:prSet>
      <dgm:spPr/>
    </dgm:pt>
    <dgm:pt modelId="{1CBB00F7-DEA0-574F-92CE-29F03D79F32C}" type="pres">
      <dgm:prSet presAssocID="{892EB1CE-3AB3-B948-BFEF-88D703DC10EF}" presName="Name13" presStyleLbl="parChTrans1D2" presStyleIdx="3" presStyleCnt="5"/>
      <dgm:spPr/>
    </dgm:pt>
    <dgm:pt modelId="{240ADCAA-4EE2-DA46-A63E-73259712FD0D}" type="pres">
      <dgm:prSet presAssocID="{50C52D6B-3ACA-1347-B7E8-6070E7C5A333}" presName="childText" presStyleLbl="bgAcc1" presStyleIdx="3" presStyleCnt="5" custScaleY="158030">
        <dgm:presLayoutVars>
          <dgm:bulletEnabled val="1"/>
        </dgm:presLayoutVars>
      </dgm:prSet>
      <dgm:spPr/>
    </dgm:pt>
    <dgm:pt modelId="{E175E687-BF10-9548-9816-E1B22BD65163}" type="pres">
      <dgm:prSet presAssocID="{9C242AD7-4B0E-DA48-9E38-A279E50B1C08}" presName="Name13" presStyleLbl="parChTrans1D2" presStyleIdx="4" presStyleCnt="5"/>
      <dgm:spPr/>
    </dgm:pt>
    <dgm:pt modelId="{5BC0E83B-8F2A-7547-B725-A78EF027D708}" type="pres">
      <dgm:prSet presAssocID="{BB4E49CF-2CA4-F243-B639-044632A3A939}" presName="childText" presStyleLbl="bgAcc1" presStyleIdx="4" presStyleCnt="5" custScaleY="137811">
        <dgm:presLayoutVars>
          <dgm:bulletEnabled val="1"/>
        </dgm:presLayoutVars>
      </dgm:prSet>
      <dgm:spPr/>
    </dgm:pt>
  </dgm:ptLst>
  <dgm:cxnLst>
    <dgm:cxn modelId="{A7ABAA02-61A4-A64F-AE63-614B2834A518}" type="presOf" srcId="{A9694D12-6527-6E4F-A718-7516F5B7E9FD}" destId="{3873C231-4D97-7949-A292-124D43609100}" srcOrd="0" destOrd="0" presId="urn:microsoft.com/office/officeart/2005/8/layout/hierarchy3"/>
    <dgm:cxn modelId="{60D4E206-1868-3A45-A7F4-5EA130A67A05}" type="presOf" srcId="{A42E64E0-601D-704C-ABC3-3059BD6311AA}" destId="{0BCC5F09-1A38-0B46-B3F5-E673FAED52EA}" srcOrd="0" destOrd="0" presId="urn:microsoft.com/office/officeart/2005/8/layout/hierarchy3"/>
    <dgm:cxn modelId="{CAC3E71B-046B-6E44-82F1-A6354E89629D}" srcId="{A42E64E0-601D-704C-ABC3-3059BD6311AA}" destId="{BB4E49CF-2CA4-F243-B639-044632A3A939}" srcOrd="4" destOrd="0" parTransId="{9C242AD7-4B0E-DA48-9E38-A279E50B1C08}" sibTransId="{CC2A5E71-AF61-6C41-B29E-266D6BC75718}"/>
    <dgm:cxn modelId="{BEB3EF3A-910A-9A48-BBFE-751424FAA33B}" type="presOf" srcId="{50C52D6B-3ACA-1347-B7E8-6070E7C5A333}" destId="{240ADCAA-4EE2-DA46-A63E-73259712FD0D}" srcOrd="0" destOrd="0" presId="urn:microsoft.com/office/officeart/2005/8/layout/hierarchy3"/>
    <dgm:cxn modelId="{5E8C2147-C048-AB4D-80CE-70F77065242D}" srcId="{A42E64E0-601D-704C-ABC3-3059BD6311AA}" destId="{50C52D6B-3ACA-1347-B7E8-6070E7C5A333}" srcOrd="3" destOrd="0" parTransId="{892EB1CE-3AB3-B948-BFEF-88D703DC10EF}" sibTransId="{2D3CACBB-9A82-804B-92EA-DD0BBB639EA0}"/>
    <dgm:cxn modelId="{0F132E4E-E210-BD4D-BB0F-BBC2D5573166}" type="presOf" srcId="{892EB1CE-3AB3-B948-BFEF-88D703DC10EF}" destId="{1CBB00F7-DEA0-574F-92CE-29F03D79F32C}" srcOrd="0" destOrd="0" presId="urn:microsoft.com/office/officeart/2005/8/layout/hierarchy3"/>
    <dgm:cxn modelId="{3880ED60-A9B8-6247-AB42-DA06A5263653}" type="presOf" srcId="{82E5A5BF-1AC2-C147-9EA7-2702F7CA27BA}" destId="{9B244497-2BFF-2646-BC77-A5AC2DC8EE03}" srcOrd="0" destOrd="0" presId="urn:microsoft.com/office/officeart/2005/8/layout/hierarchy3"/>
    <dgm:cxn modelId="{2072036A-0C52-E34E-9293-3C22CF4FCCD0}" type="presOf" srcId="{A42E64E0-601D-704C-ABC3-3059BD6311AA}" destId="{1E34366D-7F8E-9047-B718-A29702C076EF}" srcOrd="1" destOrd="0" presId="urn:microsoft.com/office/officeart/2005/8/layout/hierarchy3"/>
    <dgm:cxn modelId="{B2571379-555A-F340-BA16-442A85228E62}" type="presOf" srcId="{C4FC60BC-08FA-B54D-8F62-17DFA08D0756}" destId="{549230E7-8098-0F46-BB21-EABE50F7E068}" srcOrd="0" destOrd="0" presId="urn:microsoft.com/office/officeart/2005/8/layout/hierarchy3"/>
    <dgm:cxn modelId="{2BD1797A-7009-9E40-BB12-73B7CCDD796C}" srcId="{A42E64E0-601D-704C-ABC3-3059BD6311AA}" destId="{F2816EAA-936A-0046-8B07-B265F6F4558E}" srcOrd="2" destOrd="0" parTransId="{F3D4588F-1B87-8A4F-BC06-AAB0D4803215}" sibTransId="{1811A6A8-0AED-3647-83D1-A179F05E7CF5}"/>
    <dgm:cxn modelId="{6BF06F7C-B755-DD42-A189-D9698E614EA1}" type="presOf" srcId="{01081A8E-D176-A340-900A-D27BD06BEDC8}" destId="{3AA76DE0-6AD7-6C46-855D-05CC0C58FA2A}" srcOrd="0" destOrd="0" presId="urn:microsoft.com/office/officeart/2005/8/layout/hierarchy3"/>
    <dgm:cxn modelId="{F4CAEE87-B739-014B-9BE1-990AE76BFEE8}" srcId="{A42E64E0-601D-704C-ABC3-3059BD6311AA}" destId="{A9694D12-6527-6E4F-A718-7516F5B7E9FD}" srcOrd="1" destOrd="0" parTransId="{F9553A4B-D8C5-744A-86A8-08A959B76420}" sibTransId="{834D0316-A552-C248-9D3B-E6046D52A11E}"/>
    <dgm:cxn modelId="{572BF091-781A-5C4C-8BAA-E0555D851E74}" type="presOf" srcId="{9C242AD7-4B0E-DA48-9E38-A279E50B1C08}" destId="{E175E687-BF10-9548-9816-E1B22BD65163}" srcOrd="0" destOrd="0" presId="urn:microsoft.com/office/officeart/2005/8/layout/hierarchy3"/>
    <dgm:cxn modelId="{DEE624A5-44FF-CF41-B4F8-0EFAA9C4A8B2}" srcId="{C4FC60BC-08FA-B54D-8F62-17DFA08D0756}" destId="{A42E64E0-601D-704C-ABC3-3059BD6311AA}" srcOrd="0" destOrd="0" parTransId="{15B9FCB4-CCD8-2144-B1B7-660072E87ED9}" sibTransId="{C8A53145-0382-F846-AFC4-9AAF4DA62D97}"/>
    <dgm:cxn modelId="{BEA538A9-6C2D-9847-ABE1-CE36FABD4A68}" type="presOf" srcId="{F2816EAA-936A-0046-8B07-B265F6F4558E}" destId="{43875C4B-C0D2-C94C-B325-EDE67B591AB4}" srcOrd="0" destOrd="0" presId="urn:microsoft.com/office/officeart/2005/8/layout/hierarchy3"/>
    <dgm:cxn modelId="{284B8BB0-F310-244E-AC6F-92581EBA8DFE}" srcId="{A42E64E0-601D-704C-ABC3-3059BD6311AA}" destId="{82E5A5BF-1AC2-C147-9EA7-2702F7CA27BA}" srcOrd="0" destOrd="0" parTransId="{01081A8E-D176-A340-900A-D27BD06BEDC8}" sibTransId="{88D91B0A-1FE0-A146-BE2E-1068E4D23B11}"/>
    <dgm:cxn modelId="{6C800BC3-EF4E-4247-ACD6-A5398B1EC678}" type="presOf" srcId="{F9553A4B-D8C5-744A-86A8-08A959B76420}" destId="{FB653EA0-981E-6C46-A5B0-60D42A4301E1}" srcOrd="0" destOrd="0" presId="urn:microsoft.com/office/officeart/2005/8/layout/hierarchy3"/>
    <dgm:cxn modelId="{A2B527EB-17C1-5E4F-99D8-25529FF82939}" type="presOf" srcId="{F3D4588F-1B87-8A4F-BC06-AAB0D4803215}" destId="{9C9D6EEE-F401-F841-B523-7BCBF31AF1D8}" srcOrd="0" destOrd="0" presId="urn:microsoft.com/office/officeart/2005/8/layout/hierarchy3"/>
    <dgm:cxn modelId="{F99382F9-D6BB-DB42-AC51-2ADD629C2B54}" type="presOf" srcId="{BB4E49CF-2CA4-F243-B639-044632A3A939}" destId="{5BC0E83B-8F2A-7547-B725-A78EF027D708}" srcOrd="0" destOrd="0" presId="urn:microsoft.com/office/officeart/2005/8/layout/hierarchy3"/>
    <dgm:cxn modelId="{4E064154-9027-424D-9780-EC39BF4C78BD}" type="presParOf" srcId="{549230E7-8098-0F46-BB21-EABE50F7E068}" destId="{322FE6CC-4599-9140-9677-973A04C52A08}" srcOrd="0" destOrd="0" presId="urn:microsoft.com/office/officeart/2005/8/layout/hierarchy3"/>
    <dgm:cxn modelId="{53275988-D1E8-A34C-9972-CB1C7D521B11}" type="presParOf" srcId="{322FE6CC-4599-9140-9677-973A04C52A08}" destId="{FAA41EEC-A8DA-6A48-B13C-F812535A09AE}" srcOrd="0" destOrd="0" presId="urn:microsoft.com/office/officeart/2005/8/layout/hierarchy3"/>
    <dgm:cxn modelId="{A17C3297-703B-DE44-AF5F-16064AD4CDAD}" type="presParOf" srcId="{FAA41EEC-A8DA-6A48-B13C-F812535A09AE}" destId="{0BCC5F09-1A38-0B46-B3F5-E673FAED52EA}" srcOrd="0" destOrd="0" presId="urn:microsoft.com/office/officeart/2005/8/layout/hierarchy3"/>
    <dgm:cxn modelId="{A9D8722C-9546-8F41-A41E-5C6D402A0E23}" type="presParOf" srcId="{FAA41EEC-A8DA-6A48-B13C-F812535A09AE}" destId="{1E34366D-7F8E-9047-B718-A29702C076EF}" srcOrd="1" destOrd="0" presId="urn:microsoft.com/office/officeart/2005/8/layout/hierarchy3"/>
    <dgm:cxn modelId="{59BD2A89-AC76-2D46-84B9-EB04E5128473}" type="presParOf" srcId="{322FE6CC-4599-9140-9677-973A04C52A08}" destId="{9FE1AE95-BC67-D845-B98F-7720C6C4610A}" srcOrd="1" destOrd="0" presId="urn:microsoft.com/office/officeart/2005/8/layout/hierarchy3"/>
    <dgm:cxn modelId="{8E1E006D-D114-3D49-A22F-4A6C57227C00}" type="presParOf" srcId="{9FE1AE95-BC67-D845-B98F-7720C6C4610A}" destId="{3AA76DE0-6AD7-6C46-855D-05CC0C58FA2A}" srcOrd="0" destOrd="0" presId="urn:microsoft.com/office/officeart/2005/8/layout/hierarchy3"/>
    <dgm:cxn modelId="{366F278D-984A-FE48-985F-3A9B93A2D9AE}" type="presParOf" srcId="{9FE1AE95-BC67-D845-B98F-7720C6C4610A}" destId="{9B244497-2BFF-2646-BC77-A5AC2DC8EE03}" srcOrd="1" destOrd="0" presId="urn:microsoft.com/office/officeart/2005/8/layout/hierarchy3"/>
    <dgm:cxn modelId="{78C30CA7-CBFB-984D-9BE8-1163F8A948CA}" type="presParOf" srcId="{9FE1AE95-BC67-D845-B98F-7720C6C4610A}" destId="{FB653EA0-981E-6C46-A5B0-60D42A4301E1}" srcOrd="2" destOrd="0" presId="urn:microsoft.com/office/officeart/2005/8/layout/hierarchy3"/>
    <dgm:cxn modelId="{2BCA7083-90C5-DE4C-8563-FFD8039079CB}" type="presParOf" srcId="{9FE1AE95-BC67-D845-B98F-7720C6C4610A}" destId="{3873C231-4D97-7949-A292-124D43609100}" srcOrd="3" destOrd="0" presId="urn:microsoft.com/office/officeart/2005/8/layout/hierarchy3"/>
    <dgm:cxn modelId="{7A198DA5-90B8-B441-A2AD-5B43461C58DA}" type="presParOf" srcId="{9FE1AE95-BC67-D845-B98F-7720C6C4610A}" destId="{9C9D6EEE-F401-F841-B523-7BCBF31AF1D8}" srcOrd="4" destOrd="0" presId="urn:microsoft.com/office/officeart/2005/8/layout/hierarchy3"/>
    <dgm:cxn modelId="{47DFAD69-01B9-4D42-BC68-CE793196EE22}" type="presParOf" srcId="{9FE1AE95-BC67-D845-B98F-7720C6C4610A}" destId="{43875C4B-C0D2-C94C-B325-EDE67B591AB4}" srcOrd="5" destOrd="0" presId="urn:microsoft.com/office/officeart/2005/8/layout/hierarchy3"/>
    <dgm:cxn modelId="{43329246-BAB7-2243-A0F7-AF4780F4F4F1}" type="presParOf" srcId="{9FE1AE95-BC67-D845-B98F-7720C6C4610A}" destId="{1CBB00F7-DEA0-574F-92CE-29F03D79F32C}" srcOrd="6" destOrd="0" presId="urn:microsoft.com/office/officeart/2005/8/layout/hierarchy3"/>
    <dgm:cxn modelId="{DF937726-A84C-0749-8DC1-1B4010CC445E}" type="presParOf" srcId="{9FE1AE95-BC67-D845-B98F-7720C6C4610A}" destId="{240ADCAA-4EE2-DA46-A63E-73259712FD0D}" srcOrd="7" destOrd="0" presId="urn:microsoft.com/office/officeart/2005/8/layout/hierarchy3"/>
    <dgm:cxn modelId="{CE9CBB96-8D75-1244-A312-F9B8A0C424ED}" type="presParOf" srcId="{9FE1AE95-BC67-D845-B98F-7720C6C4610A}" destId="{E175E687-BF10-9548-9816-E1B22BD65163}" srcOrd="8" destOrd="0" presId="urn:microsoft.com/office/officeart/2005/8/layout/hierarchy3"/>
    <dgm:cxn modelId="{1431CD3A-3316-CD48-8E90-11DF88A3FDFA}" type="presParOf" srcId="{9FE1AE95-BC67-D845-B98F-7720C6C4610A}" destId="{5BC0E83B-8F2A-7547-B725-A78EF027D708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B49A56-3E35-C141-81B1-6EAE6521C59F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CD7FE2-CB08-C444-B8D4-4095E659B83F}">
      <dgm:prSet phldrT="[Text]"/>
      <dgm:spPr/>
      <dgm:t>
        <a:bodyPr/>
        <a:lstStyle/>
        <a:p>
          <a:r>
            <a:rPr lang="en-US" dirty="0"/>
            <a:t>Intro to Communication and Its Disorders SPHHRNG 2230</a:t>
          </a:r>
        </a:p>
      </dgm:t>
    </dgm:pt>
    <dgm:pt modelId="{A5D67BF3-5097-A744-A079-04F4C4D58E47}" type="parTrans" cxnId="{A4D6A6A6-87B7-CB4B-8B16-8814413D308D}">
      <dgm:prSet/>
      <dgm:spPr/>
      <dgm:t>
        <a:bodyPr/>
        <a:lstStyle/>
        <a:p>
          <a:endParaRPr lang="en-US"/>
        </a:p>
      </dgm:t>
    </dgm:pt>
    <dgm:pt modelId="{2B043A52-886B-D74C-AF69-37FF957918F3}" type="sibTrans" cxnId="{A4D6A6A6-87B7-CB4B-8B16-8814413D308D}">
      <dgm:prSet/>
      <dgm:spPr/>
      <dgm:t>
        <a:bodyPr/>
        <a:lstStyle/>
        <a:p>
          <a:endParaRPr lang="en-US"/>
        </a:p>
      </dgm:t>
    </dgm:pt>
    <dgm:pt modelId="{AFBCB5B3-48A0-A14D-B891-1E3AE3D3CE4F}">
      <dgm:prSet phldrT="[Text]"/>
      <dgm:spPr/>
      <dgm:t>
        <a:bodyPr/>
        <a:lstStyle/>
        <a:p>
          <a:r>
            <a:rPr lang="en-US" dirty="0"/>
            <a:t>Speech:</a:t>
          </a:r>
        </a:p>
        <a:p>
          <a:r>
            <a:rPr lang="en-US" dirty="0"/>
            <a:t>Intro to Phonetics SPHHRNG 3320</a:t>
          </a:r>
        </a:p>
      </dgm:t>
    </dgm:pt>
    <dgm:pt modelId="{D4703AAC-98AF-E943-B200-AFE01A4806CA}" type="parTrans" cxnId="{AEBF0618-47EB-7F4A-A76A-DEBEE699FB9B}">
      <dgm:prSet/>
      <dgm:spPr/>
      <dgm:t>
        <a:bodyPr/>
        <a:lstStyle/>
        <a:p>
          <a:endParaRPr lang="en-US"/>
        </a:p>
      </dgm:t>
    </dgm:pt>
    <dgm:pt modelId="{2FFDE723-3FFB-AD41-B9D4-6F24E99EAA9F}" type="sibTrans" cxnId="{AEBF0618-47EB-7F4A-A76A-DEBEE699FB9B}">
      <dgm:prSet/>
      <dgm:spPr/>
      <dgm:t>
        <a:bodyPr/>
        <a:lstStyle/>
        <a:p>
          <a:endParaRPr lang="en-US"/>
        </a:p>
      </dgm:t>
    </dgm:pt>
    <dgm:pt modelId="{43808571-8C51-CC4F-BB93-D4E700287B64}">
      <dgm:prSet phldrT="[Text]"/>
      <dgm:spPr/>
      <dgm:t>
        <a:bodyPr/>
        <a:lstStyle/>
        <a:p>
          <a:r>
            <a:rPr lang="en-US" dirty="0"/>
            <a:t>The Anatomy, Physiology and Science of Speech SPHHRNG 4420</a:t>
          </a:r>
        </a:p>
      </dgm:t>
    </dgm:pt>
    <dgm:pt modelId="{8CFC0BB3-3C7B-A345-AD2C-5AA50A2C1EC3}" type="parTrans" cxnId="{26D8F699-DE53-7942-8F15-FE2CE98672D7}">
      <dgm:prSet/>
      <dgm:spPr/>
      <dgm:t>
        <a:bodyPr/>
        <a:lstStyle/>
        <a:p>
          <a:endParaRPr lang="en-US"/>
        </a:p>
      </dgm:t>
    </dgm:pt>
    <dgm:pt modelId="{11DC67E2-3907-C849-907D-79106039EB48}" type="sibTrans" cxnId="{26D8F699-DE53-7942-8F15-FE2CE98672D7}">
      <dgm:prSet/>
      <dgm:spPr/>
      <dgm:t>
        <a:bodyPr/>
        <a:lstStyle/>
        <a:p>
          <a:endParaRPr lang="en-US"/>
        </a:p>
      </dgm:t>
    </dgm:pt>
    <dgm:pt modelId="{67A40891-AE25-2741-9019-73F8D544A45A}">
      <dgm:prSet phldrT="[Text]"/>
      <dgm:spPr/>
      <dgm:t>
        <a:bodyPr/>
        <a:lstStyle/>
        <a:p>
          <a:r>
            <a:rPr lang="en-US" dirty="0"/>
            <a:t>Hearing:</a:t>
          </a:r>
        </a:p>
        <a:p>
          <a:r>
            <a:rPr lang="en-US" dirty="0"/>
            <a:t>Intro to the Art &amp; Science of Sound SPHHRNG 3340</a:t>
          </a:r>
        </a:p>
      </dgm:t>
    </dgm:pt>
    <dgm:pt modelId="{148E833C-9CD0-734B-878F-F948368CDEB8}" type="parTrans" cxnId="{98F66DA7-3109-D04F-B8CD-2000387FC929}">
      <dgm:prSet/>
      <dgm:spPr/>
      <dgm:t>
        <a:bodyPr/>
        <a:lstStyle/>
        <a:p>
          <a:endParaRPr lang="en-US"/>
        </a:p>
      </dgm:t>
    </dgm:pt>
    <dgm:pt modelId="{A6D9EC13-4FE1-7646-B8CE-51168CBD6E3D}" type="sibTrans" cxnId="{98F66DA7-3109-D04F-B8CD-2000387FC929}">
      <dgm:prSet/>
      <dgm:spPr/>
      <dgm:t>
        <a:bodyPr/>
        <a:lstStyle/>
        <a:p>
          <a:endParaRPr lang="en-US"/>
        </a:p>
      </dgm:t>
    </dgm:pt>
    <dgm:pt modelId="{DED0B31D-E03F-2647-ABB2-6CCC06150EE4}">
      <dgm:prSet phldrT="[Text]"/>
      <dgm:spPr/>
      <dgm:t>
        <a:bodyPr/>
        <a:lstStyle/>
        <a:p>
          <a:r>
            <a:rPr lang="en-US" dirty="0"/>
            <a:t>Language:</a:t>
          </a:r>
        </a:p>
        <a:p>
          <a:r>
            <a:rPr lang="en-US" dirty="0"/>
            <a:t>Language Acquisition SPHHRNG 3330</a:t>
          </a:r>
        </a:p>
      </dgm:t>
    </dgm:pt>
    <dgm:pt modelId="{FBBC803F-4E16-0D40-BC95-596333A669BF}" type="parTrans" cxnId="{02437EFD-824B-974E-BE06-BF6EEA56A636}">
      <dgm:prSet/>
      <dgm:spPr/>
      <dgm:t>
        <a:bodyPr/>
        <a:lstStyle/>
        <a:p>
          <a:endParaRPr lang="en-US"/>
        </a:p>
      </dgm:t>
    </dgm:pt>
    <dgm:pt modelId="{63AB2263-3327-124F-92F2-FFB1FF8AE765}" type="sibTrans" cxnId="{02437EFD-824B-974E-BE06-BF6EEA56A636}">
      <dgm:prSet/>
      <dgm:spPr/>
      <dgm:t>
        <a:bodyPr/>
        <a:lstStyle/>
        <a:p>
          <a:endParaRPr lang="en-US"/>
        </a:p>
      </dgm:t>
    </dgm:pt>
    <dgm:pt modelId="{3C4C8628-344B-5448-8AB0-E3CAF5E234C9}">
      <dgm:prSet phldrT="[Text]"/>
      <dgm:spPr/>
      <dgm:t>
        <a:bodyPr/>
        <a:lstStyle/>
        <a:p>
          <a:r>
            <a:rPr lang="en-US" dirty="0"/>
            <a:t>Intro to Language Science &amp; Language Disorders </a:t>
          </a:r>
        </a:p>
        <a:p>
          <a:r>
            <a:rPr lang="en-US" dirty="0"/>
            <a:t>SPHHRNG 4430</a:t>
          </a:r>
        </a:p>
      </dgm:t>
    </dgm:pt>
    <dgm:pt modelId="{006DBBBE-A94C-5C4F-B562-C492949704DA}" type="parTrans" cxnId="{44E33255-98FA-1640-8E5C-984EBB4861B7}">
      <dgm:prSet/>
      <dgm:spPr/>
      <dgm:t>
        <a:bodyPr/>
        <a:lstStyle/>
        <a:p>
          <a:endParaRPr lang="en-US"/>
        </a:p>
      </dgm:t>
    </dgm:pt>
    <dgm:pt modelId="{178FFE67-B9B3-4A4D-9C43-D3365085D2FB}" type="sibTrans" cxnId="{44E33255-98FA-1640-8E5C-984EBB4861B7}">
      <dgm:prSet/>
      <dgm:spPr/>
      <dgm:t>
        <a:bodyPr/>
        <a:lstStyle/>
        <a:p>
          <a:endParaRPr lang="en-US"/>
        </a:p>
      </dgm:t>
    </dgm:pt>
    <dgm:pt modelId="{2CF6CF8A-3B63-0140-8783-1223C995EEE5}">
      <dgm:prSet phldrT="[Text]"/>
      <dgm:spPr/>
      <dgm:t>
        <a:bodyPr/>
        <a:lstStyle/>
        <a:p>
          <a:r>
            <a:rPr lang="en-US" dirty="0"/>
            <a:t>Intro to Clinical Methods of SLP SPHHRNG 4520</a:t>
          </a:r>
        </a:p>
      </dgm:t>
    </dgm:pt>
    <dgm:pt modelId="{A68F42A8-1834-0140-8D3A-FEDB85F1013D}" type="parTrans" cxnId="{F97695FF-9CCA-B044-A160-14DC8D939ECC}">
      <dgm:prSet/>
      <dgm:spPr/>
      <dgm:t>
        <a:bodyPr/>
        <a:lstStyle/>
        <a:p>
          <a:endParaRPr lang="en-US"/>
        </a:p>
      </dgm:t>
    </dgm:pt>
    <dgm:pt modelId="{D0A7AEE8-38DC-5D49-ABA4-0BD5B04ECD46}" type="sibTrans" cxnId="{F97695FF-9CCA-B044-A160-14DC8D939ECC}">
      <dgm:prSet/>
      <dgm:spPr/>
      <dgm:t>
        <a:bodyPr/>
        <a:lstStyle/>
        <a:p>
          <a:endParaRPr lang="en-US"/>
        </a:p>
      </dgm:t>
    </dgm:pt>
    <dgm:pt modelId="{BB7B96B0-C647-6945-9F1A-FB04EA9B16F0}">
      <dgm:prSet phldrT="[Text]"/>
      <dgm:spPr/>
      <dgm:t>
        <a:bodyPr/>
        <a:lstStyle/>
        <a:p>
          <a:r>
            <a:rPr lang="en-US" b="0" i="0" dirty="0"/>
            <a:t>Multicultural Aspects of Communication SPHHRNG 5605</a:t>
          </a:r>
          <a:endParaRPr lang="en-US" b="0" dirty="0"/>
        </a:p>
      </dgm:t>
    </dgm:pt>
    <dgm:pt modelId="{1BDC96D4-6D41-6B44-8A20-5C43A69B39F5}" type="parTrans" cxnId="{946CC52F-77EF-B047-BB19-2F1C402FF659}">
      <dgm:prSet/>
      <dgm:spPr/>
      <dgm:t>
        <a:bodyPr/>
        <a:lstStyle/>
        <a:p>
          <a:endParaRPr lang="en-US"/>
        </a:p>
      </dgm:t>
    </dgm:pt>
    <dgm:pt modelId="{25926D11-7329-1744-9311-36A1CA795C7A}" type="sibTrans" cxnId="{946CC52F-77EF-B047-BB19-2F1C402FF659}">
      <dgm:prSet/>
      <dgm:spPr/>
      <dgm:t>
        <a:bodyPr/>
        <a:lstStyle/>
        <a:p>
          <a:endParaRPr lang="en-US"/>
        </a:p>
      </dgm:t>
    </dgm:pt>
    <dgm:pt modelId="{F3730EFA-E879-DC44-B260-ABC3FF02C4C9}">
      <dgm:prSet phldrT="[Text]"/>
      <dgm:spPr/>
      <dgm:t>
        <a:bodyPr/>
        <a:lstStyle/>
        <a:p>
          <a:r>
            <a:rPr lang="en-US" dirty="0"/>
            <a:t>The Anatomy, Physiology and Science of Hearing SPHRNG 4440</a:t>
          </a:r>
        </a:p>
      </dgm:t>
    </dgm:pt>
    <dgm:pt modelId="{5FBAC8C1-CE0B-D549-BF9C-79715A07A2BE}" type="parTrans" cxnId="{1AA13A9D-6887-AA43-AAF1-08D81DDBD473}">
      <dgm:prSet/>
      <dgm:spPr/>
      <dgm:t>
        <a:bodyPr/>
        <a:lstStyle/>
        <a:p>
          <a:endParaRPr lang="en-US"/>
        </a:p>
      </dgm:t>
    </dgm:pt>
    <dgm:pt modelId="{8EB36BA0-09DD-DB43-A0BC-A5D787AE5283}" type="sibTrans" cxnId="{1AA13A9D-6887-AA43-AAF1-08D81DDBD473}">
      <dgm:prSet/>
      <dgm:spPr/>
      <dgm:t>
        <a:bodyPr/>
        <a:lstStyle/>
        <a:p>
          <a:endParaRPr lang="en-US"/>
        </a:p>
      </dgm:t>
    </dgm:pt>
    <dgm:pt modelId="{9AEE9A6A-52BC-EA43-9E93-CDFF31712872}">
      <dgm:prSet phldrT="[Text]"/>
      <dgm:spPr/>
      <dgm:t>
        <a:bodyPr/>
        <a:lstStyle/>
        <a:p>
          <a:r>
            <a:rPr lang="en-US" dirty="0"/>
            <a:t>Intro to Audiology SPHHRNG 4540</a:t>
          </a:r>
          <a:endParaRPr lang="en-US" b="0" dirty="0"/>
        </a:p>
      </dgm:t>
    </dgm:pt>
    <dgm:pt modelId="{7C54EC11-CD5F-E64D-9D23-732C50693850}" type="parTrans" cxnId="{9ED462ED-699D-834F-8A4F-257546A13DC1}">
      <dgm:prSet/>
      <dgm:spPr/>
      <dgm:t>
        <a:bodyPr/>
        <a:lstStyle/>
        <a:p>
          <a:endParaRPr lang="en-US"/>
        </a:p>
      </dgm:t>
    </dgm:pt>
    <dgm:pt modelId="{1DC95968-75CB-604E-88A9-3877ECF453F4}" type="sibTrans" cxnId="{9ED462ED-699D-834F-8A4F-257546A13DC1}">
      <dgm:prSet/>
      <dgm:spPr/>
      <dgm:t>
        <a:bodyPr/>
        <a:lstStyle/>
        <a:p>
          <a:endParaRPr lang="en-US"/>
        </a:p>
      </dgm:t>
    </dgm:pt>
    <dgm:pt modelId="{973E088D-3908-E549-B158-56D0B673621A}">
      <dgm:prSet phldrT="[Text]"/>
      <dgm:spPr/>
      <dgm:t>
        <a:bodyPr/>
        <a:lstStyle/>
        <a:p>
          <a:r>
            <a:rPr lang="en-US" b="0" dirty="0"/>
            <a:t>Research Methods</a:t>
          </a:r>
        </a:p>
      </dgm:t>
    </dgm:pt>
    <dgm:pt modelId="{A2CA8877-B31A-A440-8D26-B7BC7558FB31}" type="parTrans" cxnId="{4FD181C3-F10F-AA49-AF27-2763BDF94C2E}">
      <dgm:prSet/>
      <dgm:spPr/>
      <dgm:t>
        <a:bodyPr/>
        <a:lstStyle/>
        <a:p>
          <a:endParaRPr lang="en-US"/>
        </a:p>
      </dgm:t>
    </dgm:pt>
    <dgm:pt modelId="{68C0D3DB-DBE7-A946-88C9-140A5CD9A93B}" type="sibTrans" cxnId="{4FD181C3-F10F-AA49-AF27-2763BDF94C2E}">
      <dgm:prSet/>
      <dgm:spPr/>
      <dgm:t>
        <a:bodyPr/>
        <a:lstStyle/>
        <a:p>
          <a:endParaRPr lang="en-US"/>
        </a:p>
      </dgm:t>
    </dgm:pt>
    <dgm:pt modelId="{0A5C5F2D-8B44-CB41-BE6D-3FB1DF330AA8}">
      <dgm:prSet phldrT="[Text]"/>
      <dgm:spPr/>
      <dgm:t>
        <a:bodyPr/>
        <a:lstStyle/>
        <a:p>
          <a:r>
            <a:rPr lang="en-US" b="0" dirty="0"/>
            <a:t>2 Advanced Courses</a:t>
          </a:r>
        </a:p>
        <a:p>
          <a:r>
            <a:rPr lang="en-US" b="0" dirty="0"/>
            <a:t>**see list to right</a:t>
          </a:r>
        </a:p>
      </dgm:t>
    </dgm:pt>
    <dgm:pt modelId="{87CEFA49-4C8E-3B4E-8E22-EFABC7FA9C78}" type="parTrans" cxnId="{9C79499D-C988-7D41-B1D1-ABE161004534}">
      <dgm:prSet/>
      <dgm:spPr/>
      <dgm:t>
        <a:bodyPr/>
        <a:lstStyle/>
        <a:p>
          <a:endParaRPr lang="en-US"/>
        </a:p>
      </dgm:t>
    </dgm:pt>
    <dgm:pt modelId="{5C6F0F1F-54EF-0E46-AF22-799B156BEF4D}" type="sibTrans" cxnId="{9C79499D-C988-7D41-B1D1-ABE161004534}">
      <dgm:prSet/>
      <dgm:spPr/>
      <dgm:t>
        <a:bodyPr/>
        <a:lstStyle/>
        <a:p>
          <a:endParaRPr lang="en-US"/>
        </a:p>
      </dgm:t>
    </dgm:pt>
    <dgm:pt modelId="{DAAE3B17-00CA-A446-BA25-65B0EE128D84}" type="pres">
      <dgm:prSet presAssocID="{5FB49A56-3E35-C141-81B1-6EAE6521C59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7B8D14B-CE15-BB43-B3F8-1954FF3A6A85}" type="pres">
      <dgm:prSet presAssocID="{7BCD7FE2-CB08-C444-B8D4-4095E659B83F}" presName="hierRoot1" presStyleCnt="0"/>
      <dgm:spPr/>
    </dgm:pt>
    <dgm:pt modelId="{295F7E1C-6C26-DC4A-9E58-43591524BA32}" type="pres">
      <dgm:prSet presAssocID="{7BCD7FE2-CB08-C444-B8D4-4095E659B83F}" presName="composite" presStyleCnt="0"/>
      <dgm:spPr/>
    </dgm:pt>
    <dgm:pt modelId="{78803290-6CE7-1A4E-A93C-3C5895AB93F2}" type="pres">
      <dgm:prSet presAssocID="{7BCD7FE2-CB08-C444-B8D4-4095E659B83F}" presName="background" presStyleLbl="node0" presStyleIdx="0" presStyleCnt="3"/>
      <dgm:spPr/>
    </dgm:pt>
    <dgm:pt modelId="{065DF355-14EF-4849-8FF2-6BBB0217CC3F}" type="pres">
      <dgm:prSet presAssocID="{7BCD7FE2-CB08-C444-B8D4-4095E659B83F}" presName="text" presStyleLbl="fgAcc0" presStyleIdx="0" presStyleCnt="3">
        <dgm:presLayoutVars>
          <dgm:chPref val="3"/>
        </dgm:presLayoutVars>
      </dgm:prSet>
      <dgm:spPr/>
    </dgm:pt>
    <dgm:pt modelId="{BD02AFC1-0B16-9B43-B9A5-C2F5F9BCDB22}" type="pres">
      <dgm:prSet presAssocID="{7BCD7FE2-CB08-C444-B8D4-4095E659B83F}" presName="hierChild2" presStyleCnt="0"/>
      <dgm:spPr/>
    </dgm:pt>
    <dgm:pt modelId="{174D9033-FA1B-6D47-95E4-DD165E3E6EBC}" type="pres">
      <dgm:prSet presAssocID="{D4703AAC-98AF-E943-B200-AFE01A4806CA}" presName="Name10" presStyleLbl="parChTrans1D2" presStyleIdx="0" presStyleCnt="3"/>
      <dgm:spPr/>
    </dgm:pt>
    <dgm:pt modelId="{B3C27627-65DD-E740-A518-0A0C1663DA5E}" type="pres">
      <dgm:prSet presAssocID="{AFBCB5B3-48A0-A14D-B891-1E3AE3D3CE4F}" presName="hierRoot2" presStyleCnt="0"/>
      <dgm:spPr/>
    </dgm:pt>
    <dgm:pt modelId="{84FD78F7-9C77-5447-9F43-275C89F6F69E}" type="pres">
      <dgm:prSet presAssocID="{AFBCB5B3-48A0-A14D-B891-1E3AE3D3CE4F}" presName="composite2" presStyleCnt="0"/>
      <dgm:spPr/>
    </dgm:pt>
    <dgm:pt modelId="{141DD3B8-EB3A-9E40-A9C3-2A2EAE486EDF}" type="pres">
      <dgm:prSet presAssocID="{AFBCB5B3-48A0-A14D-B891-1E3AE3D3CE4F}" presName="background2" presStyleLbl="node2" presStyleIdx="0" presStyleCnt="3"/>
      <dgm:spPr/>
    </dgm:pt>
    <dgm:pt modelId="{854E02D5-741E-0B43-B127-07D0D219850C}" type="pres">
      <dgm:prSet presAssocID="{AFBCB5B3-48A0-A14D-B891-1E3AE3D3CE4F}" presName="text2" presStyleLbl="fgAcc2" presStyleIdx="0" presStyleCnt="3">
        <dgm:presLayoutVars>
          <dgm:chPref val="3"/>
        </dgm:presLayoutVars>
      </dgm:prSet>
      <dgm:spPr/>
    </dgm:pt>
    <dgm:pt modelId="{199C2FC5-CD16-8A43-9214-6F76CCA6F122}" type="pres">
      <dgm:prSet presAssocID="{AFBCB5B3-48A0-A14D-B891-1E3AE3D3CE4F}" presName="hierChild3" presStyleCnt="0"/>
      <dgm:spPr/>
    </dgm:pt>
    <dgm:pt modelId="{EB45A363-E78B-2D4D-A7B2-3A192E5058AF}" type="pres">
      <dgm:prSet presAssocID="{8CFC0BB3-3C7B-A345-AD2C-5AA50A2C1EC3}" presName="Name17" presStyleLbl="parChTrans1D3" presStyleIdx="0" presStyleCnt="5"/>
      <dgm:spPr/>
    </dgm:pt>
    <dgm:pt modelId="{67116ED1-E869-2E48-9F4D-568A19EB2F78}" type="pres">
      <dgm:prSet presAssocID="{43808571-8C51-CC4F-BB93-D4E700287B64}" presName="hierRoot3" presStyleCnt="0"/>
      <dgm:spPr/>
    </dgm:pt>
    <dgm:pt modelId="{FA73580C-5777-404B-B9FF-29681A095DB4}" type="pres">
      <dgm:prSet presAssocID="{43808571-8C51-CC4F-BB93-D4E700287B64}" presName="composite3" presStyleCnt="0"/>
      <dgm:spPr/>
    </dgm:pt>
    <dgm:pt modelId="{FD8D57D8-8522-9B4E-84E4-CE0CF4832B80}" type="pres">
      <dgm:prSet presAssocID="{43808571-8C51-CC4F-BB93-D4E700287B64}" presName="background3" presStyleLbl="node3" presStyleIdx="0" presStyleCnt="5"/>
      <dgm:spPr/>
    </dgm:pt>
    <dgm:pt modelId="{4A187119-90D9-0A45-9401-7EFFC1678C33}" type="pres">
      <dgm:prSet presAssocID="{43808571-8C51-CC4F-BB93-D4E700287B64}" presName="text3" presStyleLbl="fgAcc3" presStyleIdx="0" presStyleCnt="5">
        <dgm:presLayoutVars>
          <dgm:chPref val="3"/>
        </dgm:presLayoutVars>
      </dgm:prSet>
      <dgm:spPr/>
    </dgm:pt>
    <dgm:pt modelId="{25F5F313-C605-ED44-9A7F-40CCA307AA29}" type="pres">
      <dgm:prSet presAssocID="{43808571-8C51-CC4F-BB93-D4E700287B64}" presName="hierChild4" presStyleCnt="0"/>
      <dgm:spPr/>
    </dgm:pt>
    <dgm:pt modelId="{C18EB629-1334-2B44-8D8A-A1B2798F8E6D}" type="pres">
      <dgm:prSet presAssocID="{A68F42A8-1834-0140-8D3A-FEDB85F1013D}" presName="Name17" presStyleLbl="parChTrans1D3" presStyleIdx="1" presStyleCnt="5"/>
      <dgm:spPr/>
    </dgm:pt>
    <dgm:pt modelId="{5B4482BF-F64C-9248-AF02-04CF1A9A9959}" type="pres">
      <dgm:prSet presAssocID="{2CF6CF8A-3B63-0140-8783-1223C995EEE5}" presName="hierRoot3" presStyleCnt="0"/>
      <dgm:spPr/>
    </dgm:pt>
    <dgm:pt modelId="{938ACB36-A29A-A24D-885A-1A6B0FD61B7A}" type="pres">
      <dgm:prSet presAssocID="{2CF6CF8A-3B63-0140-8783-1223C995EEE5}" presName="composite3" presStyleCnt="0"/>
      <dgm:spPr/>
    </dgm:pt>
    <dgm:pt modelId="{8AE868B8-9ACD-F644-B607-977CA554B767}" type="pres">
      <dgm:prSet presAssocID="{2CF6CF8A-3B63-0140-8783-1223C995EEE5}" presName="background3" presStyleLbl="node3" presStyleIdx="1" presStyleCnt="5"/>
      <dgm:spPr/>
    </dgm:pt>
    <dgm:pt modelId="{3300CFEF-CD78-E043-81A9-C64017369D93}" type="pres">
      <dgm:prSet presAssocID="{2CF6CF8A-3B63-0140-8783-1223C995EEE5}" presName="text3" presStyleLbl="fgAcc3" presStyleIdx="1" presStyleCnt="5">
        <dgm:presLayoutVars>
          <dgm:chPref val="3"/>
        </dgm:presLayoutVars>
      </dgm:prSet>
      <dgm:spPr/>
    </dgm:pt>
    <dgm:pt modelId="{A99F8A71-C092-4D41-8950-2B655F9407FE}" type="pres">
      <dgm:prSet presAssocID="{2CF6CF8A-3B63-0140-8783-1223C995EEE5}" presName="hierChild4" presStyleCnt="0"/>
      <dgm:spPr/>
    </dgm:pt>
    <dgm:pt modelId="{E1EB4480-1F41-7447-8507-D6838A982C17}" type="pres">
      <dgm:prSet presAssocID="{148E833C-9CD0-734B-878F-F948368CDEB8}" presName="Name10" presStyleLbl="parChTrans1D2" presStyleIdx="1" presStyleCnt="3"/>
      <dgm:spPr/>
    </dgm:pt>
    <dgm:pt modelId="{AD578DA1-4FBB-EB49-B0FB-7C447B443865}" type="pres">
      <dgm:prSet presAssocID="{67A40891-AE25-2741-9019-73F8D544A45A}" presName="hierRoot2" presStyleCnt="0"/>
      <dgm:spPr/>
    </dgm:pt>
    <dgm:pt modelId="{A1984063-22B2-A340-B243-A2F25FCFE4CA}" type="pres">
      <dgm:prSet presAssocID="{67A40891-AE25-2741-9019-73F8D544A45A}" presName="composite2" presStyleCnt="0"/>
      <dgm:spPr/>
    </dgm:pt>
    <dgm:pt modelId="{07D73796-3262-8B43-B9D7-1BF498049114}" type="pres">
      <dgm:prSet presAssocID="{67A40891-AE25-2741-9019-73F8D544A45A}" presName="background2" presStyleLbl="node2" presStyleIdx="1" presStyleCnt="3"/>
      <dgm:spPr/>
    </dgm:pt>
    <dgm:pt modelId="{44342237-D9E7-C14B-A2E5-BA7DD7ED83DA}" type="pres">
      <dgm:prSet presAssocID="{67A40891-AE25-2741-9019-73F8D544A45A}" presName="text2" presStyleLbl="fgAcc2" presStyleIdx="1" presStyleCnt="3">
        <dgm:presLayoutVars>
          <dgm:chPref val="3"/>
        </dgm:presLayoutVars>
      </dgm:prSet>
      <dgm:spPr/>
    </dgm:pt>
    <dgm:pt modelId="{7FD8D2C4-780D-C649-835C-634A321A8D29}" type="pres">
      <dgm:prSet presAssocID="{67A40891-AE25-2741-9019-73F8D544A45A}" presName="hierChild3" presStyleCnt="0"/>
      <dgm:spPr/>
    </dgm:pt>
    <dgm:pt modelId="{90F208DC-B267-594F-98C4-26E513B9C081}" type="pres">
      <dgm:prSet presAssocID="{5FBAC8C1-CE0B-D549-BF9C-79715A07A2BE}" presName="Name17" presStyleLbl="parChTrans1D3" presStyleIdx="2" presStyleCnt="5"/>
      <dgm:spPr/>
    </dgm:pt>
    <dgm:pt modelId="{095EE6DC-4319-4840-ADFF-2C77F5D28DF6}" type="pres">
      <dgm:prSet presAssocID="{F3730EFA-E879-DC44-B260-ABC3FF02C4C9}" presName="hierRoot3" presStyleCnt="0"/>
      <dgm:spPr/>
    </dgm:pt>
    <dgm:pt modelId="{3D3DEB45-F1FD-2C45-BA01-41EE2E43F436}" type="pres">
      <dgm:prSet presAssocID="{F3730EFA-E879-DC44-B260-ABC3FF02C4C9}" presName="composite3" presStyleCnt="0"/>
      <dgm:spPr/>
    </dgm:pt>
    <dgm:pt modelId="{CCB3C73E-EB88-3645-8F4E-54CA1FDCCB60}" type="pres">
      <dgm:prSet presAssocID="{F3730EFA-E879-DC44-B260-ABC3FF02C4C9}" presName="background3" presStyleLbl="node3" presStyleIdx="2" presStyleCnt="5"/>
      <dgm:spPr/>
    </dgm:pt>
    <dgm:pt modelId="{AF1BECC7-624A-EC4C-9396-15BE025D8674}" type="pres">
      <dgm:prSet presAssocID="{F3730EFA-E879-DC44-B260-ABC3FF02C4C9}" presName="text3" presStyleLbl="fgAcc3" presStyleIdx="2" presStyleCnt="5">
        <dgm:presLayoutVars>
          <dgm:chPref val="3"/>
        </dgm:presLayoutVars>
      </dgm:prSet>
      <dgm:spPr/>
    </dgm:pt>
    <dgm:pt modelId="{8630E103-92B2-8B48-A18A-283ADFAC94B8}" type="pres">
      <dgm:prSet presAssocID="{F3730EFA-E879-DC44-B260-ABC3FF02C4C9}" presName="hierChild4" presStyleCnt="0"/>
      <dgm:spPr/>
    </dgm:pt>
    <dgm:pt modelId="{F6BDE0F9-3CE6-E840-8941-5AB4F36CA204}" type="pres">
      <dgm:prSet presAssocID="{7C54EC11-CD5F-E64D-9D23-732C50693850}" presName="Name23" presStyleLbl="parChTrans1D4" presStyleIdx="0" presStyleCnt="1"/>
      <dgm:spPr/>
    </dgm:pt>
    <dgm:pt modelId="{D95CA45C-2167-E849-989E-5283AA29AC89}" type="pres">
      <dgm:prSet presAssocID="{9AEE9A6A-52BC-EA43-9E93-CDFF31712872}" presName="hierRoot4" presStyleCnt="0"/>
      <dgm:spPr/>
    </dgm:pt>
    <dgm:pt modelId="{6CB15553-4C25-894F-B5DA-227748E93FC1}" type="pres">
      <dgm:prSet presAssocID="{9AEE9A6A-52BC-EA43-9E93-CDFF31712872}" presName="composite4" presStyleCnt="0"/>
      <dgm:spPr/>
    </dgm:pt>
    <dgm:pt modelId="{B6DA50B4-D539-BF48-9728-3CBE45151475}" type="pres">
      <dgm:prSet presAssocID="{9AEE9A6A-52BC-EA43-9E93-CDFF31712872}" presName="background4" presStyleLbl="node4" presStyleIdx="0" presStyleCnt="1"/>
      <dgm:spPr/>
    </dgm:pt>
    <dgm:pt modelId="{12164AC8-25B2-F741-A4FF-1EFED3A4FC56}" type="pres">
      <dgm:prSet presAssocID="{9AEE9A6A-52BC-EA43-9E93-CDFF31712872}" presName="text4" presStyleLbl="fgAcc4" presStyleIdx="0" presStyleCnt="1">
        <dgm:presLayoutVars>
          <dgm:chPref val="3"/>
        </dgm:presLayoutVars>
      </dgm:prSet>
      <dgm:spPr/>
    </dgm:pt>
    <dgm:pt modelId="{2FD0C071-E214-8146-88C1-9F7BC41FBDCF}" type="pres">
      <dgm:prSet presAssocID="{9AEE9A6A-52BC-EA43-9E93-CDFF31712872}" presName="hierChild5" presStyleCnt="0"/>
      <dgm:spPr/>
    </dgm:pt>
    <dgm:pt modelId="{72F5393B-9F7E-E749-AF48-1187C5098D74}" type="pres">
      <dgm:prSet presAssocID="{FBBC803F-4E16-0D40-BC95-596333A669BF}" presName="Name10" presStyleLbl="parChTrans1D2" presStyleIdx="2" presStyleCnt="3"/>
      <dgm:spPr/>
    </dgm:pt>
    <dgm:pt modelId="{CEC0BD53-41ED-FD48-A5B2-C8B3E7BB436C}" type="pres">
      <dgm:prSet presAssocID="{DED0B31D-E03F-2647-ABB2-6CCC06150EE4}" presName="hierRoot2" presStyleCnt="0"/>
      <dgm:spPr/>
    </dgm:pt>
    <dgm:pt modelId="{B24210B3-EFFC-9A4C-9B2C-19FEBD166C1F}" type="pres">
      <dgm:prSet presAssocID="{DED0B31D-E03F-2647-ABB2-6CCC06150EE4}" presName="composite2" presStyleCnt="0"/>
      <dgm:spPr/>
    </dgm:pt>
    <dgm:pt modelId="{BC08DBD4-FB46-8B43-90C9-85988A9E0F2C}" type="pres">
      <dgm:prSet presAssocID="{DED0B31D-E03F-2647-ABB2-6CCC06150EE4}" presName="background2" presStyleLbl="node2" presStyleIdx="2" presStyleCnt="3"/>
      <dgm:spPr/>
    </dgm:pt>
    <dgm:pt modelId="{A549439F-3CC5-A24A-B360-58E10352A48C}" type="pres">
      <dgm:prSet presAssocID="{DED0B31D-E03F-2647-ABB2-6CCC06150EE4}" presName="text2" presStyleLbl="fgAcc2" presStyleIdx="2" presStyleCnt="3">
        <dgm:presLayoutVars>
          <dgm:chPref val="3"/>
        </dgm:presLayoutVars>
      </dgm:prSet>
      <dgm:spPr/>
    </dgm:pt>
    <dgm:pt modelId="{DFE2F082-1EEB-5746-A757-0C57AB4FE651}" type="pres">
      <dgm:prSet presAssocID="{DED0B31D-E03F-2647-ABB2-6CCC06150EE4}" presName="hierChild3" presStyleCnt="0"/>
      <dgm:spPr/>
    </dgm:pt>
    <dgm:pt modelId="{E9D38380-2B54-0449-A774-D52063615040}" type="pres">
      <dgm:prSet presAssocID="{006DBBBE-A94C-5C4F-B562-C492949704DA}" presName="Name17" presStyleLbl="parChTrans1D3" presStyleIdx="3" presStyleCnt="5"/>
      <dgm:spPr/>
    </dgm:pt>
    <dgm:pt modelId="{C90EC1C1-92EB-B744-A3AB-4EE5C973D19A}" type="pres">
      <dgm:prSet presAssocID="{3C4C8628-344B-5448-8AB0-E3CAF5E234C9}" presName="hierRoot3" presStyleCnt="0"/>
      <dgm:spPr/>
    </dgm:pt>
    <dgm:pt modelId="{7F8DC8A3-CA15-F143-A2B6-F3274AAE3B81}" type="pres">
      <dgm:prSet presAssocID="{3C4C8628-344B-5448-8AB0-E3CAF5E234C9}" presName="composite3" presStyleCnt="0"/>
      <dgm:spPr/>
    </dgm:pt>
    <dgm:pt modelId="{8B39113F-E881-0B4E-99AD-484D1AD9A0A7}" type="pres">
      <dgm:prSet presAssocID="{3C4C8628-344B-5448-8AB0-E3CAF5E234C9}" presName="background3" presStyleLbl="node3" presStyleIdx="3" presStyleCnt="5"/>
      <dgm:spPr/>
    </dgm:pt>
    <dgm:pt modelId="{8F054137-E0E2-624D-AB04-4A680D996619}" type="pres">
      <dgm:prSet presAssocID="{3C4C8628-344B-5448-8AB0-E3CAF5E234C9}" presName="text3" presStyleLbl="fgAcc3" presStyleIdx="3" presStyleCnt="5">
        <dgm:presLayoutVars>
          <dgm:chPref val="3"/>
        </dgm:presLayoutVars>
      </dgm:prSet>
      <dgm:spPr/>
    </dgm:pt>
    <dgm:pt modelId="{5E92B8A3-165B-7644-9800-3E99278058FD}" type="pres">
      <dgm:prSet presAssocID="{3C4C8628-344B-5448-8AB0-E3CAF5E234C9}" presName="hierChild4" presStyleCnt="0"/>
      <dgm:spPr/>
    </dgm:pt>
    <dgm:pt modelId="{E3A516DF-FAE9-C74B-B532-FD9E90EABC5B}" type="pres">
      <dgm:prSet presAssocID="{1BDC96D4-6D41-6B44-8A20-5C43A69B39F5}" presName="Name17" presStyleLbl="parChTrans1D3" presStyleIdx="4" presStyleCnt="5"/>
      <dgm:spPr/>
    </dgm:pt>
    <dgm:pt modelId="{C2AA6BBB-0C5F-B34F-A0A6-78DEA766935B}" type="pres">
      <dgm:prSet presAssocID="{BB7B96B0-C647-6945-9F1A-FB04EA9B16F0}" presName="hierRoot3" presStyleCnt="0"/>
      <dgm:spPr/>
    </dgm:pt>
    <dgm:pt modelId="{7A064D17-5D66-1E4D-A38A-F2EFDDE824F4}" type="pres">
      <dgm:prSet presAssocID="{BB7B96B0-C647-6945-9F1A-FB04EA9B16F0}" presName="composite3" presStyleCnt="0"/>
      <dgm:spPr/>
    </dgm:pt>
    <dgm:pt modelId="{33AA8C73-B12B-CF4C-B07C-8285540DCAE9}" type="pres">
      <dgm:prSet presAssocID="{BB7B96B0-C647-6945-9F1A-FB04EA9B16F0}" presName="background3" presStyleLbl="node3" presStyleIdx="4" presStyleCnt="5"/>
      <dgm:spPr/>
    </dgm:pt>
    <dgm:pt modelId="{AE300111-9366-5740-BFC0-87CF09961371}" type="pres">
      <dgm:prSet presAssocID="{BB7B96B0-C647-6945-9F1A-FB04EA9B16F0}" presName="text3" presStyleLbl="fgAcc3" presStyleIdx="4" presStyleCnt="5">
        <dgm:presLayoutVars>
          <dgm:chPref val="3"/>
        </dgm:presLayoutVars>
      </dgm:prSet>
      <dgm:spPr/>
    </dgm:pt>
    <dgm:pt modelId="{3CCDE58C-362E-BE49-B58C-8BA3C42BF113}" type="pres">
      <dgm:prSet presAssocID="{BB7B96B0-C647-6945-9F1A-FB04EA9B16F0}" presName="hierChild4" presStyleCnt="0"/>
      <dgm:spPr/>
    </dgm:pt>
    <dgm:pt modelId="{DB985782-B042-6146-8B4F-906DDEE837F3}" type="pres">
      <dgm:prSet presAssocID="{973E088D-3908-E549-B158-56D0B673621A}" presName="hierRoot1" presStyleCnt="0"/>
      <dgm:spPr/>
    </dgm:pt>
    <dgm:pt modelId="{E315601B-4C21-6E41-BD78-8B963716F460}" type="pres">
      <dgm:prSet presAssocID="{973E088D-3908-E549-B158-56D0B673621A}" presName="composite" presStyleCnt="0"/>
      <dgm:spPr/>
    </dgm:pt>
    <dgm:pt modelId="{F843D955-FDFA-9A4C-A4D3-E749B9BADCCB}" type="pres">
      <dgm:prSet presAssocID="{973E088D-3908-E549-B158-56D0B673621A}" presName="background" presStyleLbl="node0" presStyleIdx="1" presStyleCnt="3"/>
      <dgm:spPr/>
    </dgm:pt>
    <dgm:pt modelId="{6A7EC6F3-0ACA-714E-943B-50AE8F0DF0EA}" type="pres">
      <dgm:prSet presAssocID="{973E088D-3908-E549-B158-56D0B673621A}" presName="text" presStyleLbl="fgAcc0" presStyleIdx="1" presStyleCnt="3" custLinFactY="200000" custLinFactNeighborX="42537" custLinFactNeighborY="233401">
        <dgm:presLayoutVars>
          <dgm:chPref val="3"/>
        </dgm:presLayoutVars>
      </dgm:prSet>
      <dgm:spPr/>
    </dgm:pt>
    <dgm:pt modelId="{DB6A8BB4-CB71-F240-8D02-03C58E3F60CE}" type="pres">
      <dgm:prSet presAssocID="{973E088D-3908-E549-B158-56D0B673621A}" presName="hierChild2" presStyleCnt="0"/>
      <dgm:spPr/>
    </dgm:pt>
    <dgm:pt modelId="{F588AE9D-984E-F144-B7AD-03056896907C}" type="pres">
      <dgm:prSet presAssocID="{0A5C5F2D-8B44-CB41-BE6D-3FB1DF330AA8}" presName="hierRoot1" presStyleCnt="0"/>
      <dgm:spPr/>
    </dgm:pt>
    <dgm:pt modelId="{F86F0122-EC2F-1A45-8566-A5BE42A8EAB5}" type="pres">
      <dgm:prSet presAssocID="{0A5C5F2D-8B44-CB41-BE6D-3FB1DF330AA8}" presName="composite" presStyleCnt="0"/>
      <dgm:spPr/>
    </dgm:pt>
    <dgm:pt modelId="{405186EF-CF64-ED49-BDED-EDE29AD254FF}" type="pres">
      <dgm:prSet presAssocID="{0A5C5F2D-8B44-CB41-BE6D-3FB1DF330AA8}" presName="background" presStyleLbl="node0" presStyleIdx="2" presStyleCnt="3"/>
      <dgm:spPr/>
    </dgm:pt>
    <dgm:pt modelId="{C7311F28-5A03-3848-BC49-38862C26BE02}" type="pres">
      <dgm:prSet presAssocID="{0A5C5F2D-8B44-CB41-BE6D-3FB1DF330AA8}" presName="text" presStyleLbl="fgAcc0" presStyleIdx="2" presStyleCnt="3" custLinFactX="-200000" custLinFactY="200000" custLinFactNeighborX="-207725" custLinFactNeighborY="238365">
        <dgm:presLayoutVars>
          <dgm:chPref val="3"/>
        </dgm:presLayoutVars>
      </dgm:prSet>
      <dgm:spPr/>
    </dgm:pt>
    <dgm:pt modelId="{E2DCB2AE-CC4D-B542-924A-41BEB8FFCE8A}" type="pres">
      <dgm:prSet presAssocID="{0A5C5F2D-8B44-CB41-BE6D-3FB1DF330AA8}" presName="hierChild2" presStyleCnt="0"/>
      <dgm:spPr/>
    </dgm:pt>
  </dgm:ptLst>
  <dgm:cxnLst>
    <dgm:cxn modelId="{AEBF0618-47EB-7F4A-A76A-DEBEE699FB9B}" srcId="{7BCD7FE2-CB08-C444-B8D4-4095E659B83F}" destId="{AFBCB5B3-48A0-A14D-B891-1E3AE3D3CE4F}" srcOrd="0" destOrd="0" parTransId="{D4703AAC-98AF-E943-B200-AFE01A4806CA}" sibTransId="{2FFDE723-3FFB-AD41-B9D4-6F24E99EAA9F}"/>
    <dgm:cxn modelId="{759FF018-CF4F-344D-91E6-CC130C7D046B}" type="presOf" srcId="{A68F42A8-1834-0140-8D3A-FEDB85F1013D}" destId="{C18EB629-1334-2B44-8D8A-A1B2798F8E6D}" srcOrd="0" destOrd="0" presId="urn:microsoft.com/office/officeart/2005/8/layout/hierarchy1"/>
    <dgm:cxn modelId="{946CC52F-77EF-B047-BB19-2F1C402FF659}" srcId="{DED0B31D-E03F-2647-ABB2-6CCC06150EE4}" destId="{BB7B96B0-C647-6945-9F1A-FB04EA9B16F0}" srcOrd="1" destOrd="0" parTransId="{1BDC96D4-6D41-6B44-8A20-5C43A69B39F5}" sibTransId="{25926D11-7329-1744-9311-36A1CA795C7A}"/>
    <dgm:cxn modelId="{83B06735-7226-514F-A3BA-ABC939AF8658}" type="presOf" srcId="{9AEE9A6A-52BC-EA43-9E93-CDFF31712872}" destId="{12164AC8-25B2-F741-A4FF-1EFED3A4FC56}" srcOrd="0" destOrd="0" presId="urn:microsoft.com/office/officeart/2005/8/layout/hierarchy1"/>
    <dgm:cxn modelId="{44E33255-98FA-1640-8E5C-984EBB4861B7}" srcId="{DED0B31D-E03F-2647-ABB2-6CCC06150EE4}" destId="{3C4C8628-344B-5448-8AB0-E3CAF5E234C9}" srcOrd="0" destOrd="0" parTransId="{006DBBBE-A94C-5C4F-B562-C492949704DA}" sibTransId="{178FFE67-B9B3-4A4D-9C43-D3365085D2FB}"/>
    <dgm:cxn modelId="{86A8B25D-C453-4449-A623-8E309E9664D0}" type="presOf" srcId="{5FB49A56-3E35-C141-81B1-6EAE6521C59F}" destId="{DAAE3B17-00CA-A446-BA25-65B0EE128D84}" srcOrd="0" destOrd="0" presId="urn:microsoft.com/office/officeart/2005/8/layout/hierarchy1"/>
    <dgm:cxn modelId="{5A055863-57A1-B941-992C-129158F732F7}" type="presOf" srcId="{BB7B96B0-C647-6945-9F1A-FB04EA9B16F0}" destId="{AE300111-9366-5740-BFC0-87CF09961371}" srcOrd="0" destOrd="0" presId="urn:microsoft.com/office/officeart/2005/8/layout/hierarchy1"/>
    <dgm:cxn modelId="{E1E0E378-8A5C-F647-9506-E08CF79A79A2}" type="presOf" srcId="{7BCD7FE2-CB08-C444-B8D4-4095E659B83F}" destId="{065DF355-14EF-4849-8FF2-6BBB0217CC3F}" srcOrd="0" destOrd="0" presId="urn:microsoft.com/office/officeart/2005/8/layout/hierarchy1"/>
    <dgm:cxn modelId="{6A291982-81AC-614B-8B5B-71B495E5903A}" type="presOf" srcId="{1BDC96D4-6D41-6B44-8A20-5C43A69B39F5}" destId="{E3A516DF-FAE9-C74B-B532-FD9E90EABC5B}" srcOrd="0" destOrd="0" presId="urn:microsoft.com/office/officeart/2005/8/layout/hierarchy1"/>
    <dgm:cxn modelId="{A8DA648C-A6E5-5049-A3DB-407FF4DCA7B6}" type="presOf" srcId="{8CFC0BB3-3C7B-A345-AD2C-5AA50A2C1EC3}" destId="{EB45A363-E78B-2D4D-A7B2-3A192E5058AF}" srcOrd="0" destOrd="0" presId="urn:microsoft.com/office/officeart/2005/8/layout/hierarchy1"/>
    <dgm:cxn modelId="{D6380697-DA22-E644-8F4A-6F0DD0E40C74}" type="presOf" srcId="{148E833C-9CD0-734B-878F-F948368CDEB8}" destId="{E1EB4480-1F41-7447-8507-D6838A982C17}" srcOrd="0" destOrd="0" presId="urn:microsoft.com/office/officeart/2005/8/layout/hierarchy1"/>
    <dgm:cxn modelId="{26D8F699-DE53-7942-8F15-FE2CE98672D7}" srcId="{AFBCB5B3-48A0-A14D-B891-1E3AE3D3CE4F}" destId="{43808571-8C51-CC4F-BB93-D4E700287B64}" srcOrd="0" destOrd="0" parTransId="{8CFC0BB3-3C7B-A345-AD2C-5AA50A2C1EC3}" sibTransId="{11DC67E2-3907-C849-907D-79106039EB48}"/>
    <dgm:cxn modelId="{1AA13A9D-6887-AA43-AAF1-08D81DDBD473}" srcId="{67A40891-AE25-2741-9019-73F8D544A45A}" destId="{F3730EFA-E879-DC44-B260-ABC3FF02C4C9}" srcOrd="0" destOrd="0" parTransId="{5FBAC8C1-CE0B-D549-BF9C-79715A07A2BE}" sibTransId="{8EB36BA0-09DD-DB43-A0BC-A5D787AE5283}"/>
    <dgm:cxn modelId="{9C79499D-C988-7D41-B1D1-ABE161004534}" srcId="{5FB49A56-3E35-C141-81B1-6EAE6521C59F}" destId="{0A5C5F2D-8B44-CB41-BE6D-3FB1DF330AA8}" srcOrd="2" destOrd="0" parTransId="{87CEFA49-4C8E-3B4E-8E22-EFABC7FA9C78}" sibTransId="{5C6F0F1F-54EF-0E46-AF22-799B156BEF4D}"/>
    <dgm:cxn modelId="{870F28A1-3247-7A49-8DF9-01268EADA25F}" type="presOf" srcId="{3C4C8628-344B-5448-8AB0-E3CAF5E234C9}" destId="{8F054137-E0E2-624D-AB04-4A680D996619}" srcOrd="0" destOrd="0" presId="urn:microsoft.com/office/officeart/2005/8/layout/hierarchy1"/>
    <dgm:cxn modelId="{A4D6A6A6-87B7-CB4B-8B16-8814413D308D}" srcId="{5FB49A56-3E35-C141-81B1-6EAE6521C59F}" destId="{7BCD7FE2-CB08-C444-B8D4-4095E659B83F}" srcOrd="0" destOrd="0" parTransId="{A5D67BF3-5097-A744-A079-04F4C4D58E47}" sibTransId="{2B043A52-886B-D74C-AF69-37FF957918F3}"/>
    <dgm:cxn modelId="{34DC37A7-B0A0-6E44-A7E2-F7C77E45F363}" type="presOf" srcId="{7C54EC11-CD5F-E64D-9D23-732C50693850}" destId="{F6BDE0F9-3CE6-E840-8941-5AB4F36CA204}" srcOrd="0" destOrd="0" presId="urn:microsoft.com/office/officeart/2005/8/layout/hierarchy1"/>
    <dgm:cxn modelId="{98F66DA7-3109-D04F-B8CD-2000387FC929}" srcId="{7BCD7FE2-CB08-C444-B8D4-4095E659B83F}" destId="{67A40891-AE25-2741-9019-73F8D544A45A}" srcOrd="1" destOrd="0" parTransId="{148E833C-9CD0-734B-878F-F948368CDEB8}" sibTransId="{A6D9EC13-4FE1-7646-B8CE-51168CBD6E3D}"/>
    <dgm:cxn modelId="{439A16AC-09A3-DF4C-9253-C04FCD4BB187}" type="presOf" srcId="{D4703AAC-98AF-E943-B200-AFE01A4806CA}" destId="{174D9033-FA1B-6D47-95E4-DD165E3E6EBC}" srcOrd="0" destOrd="0" presId="urn:microsoft.com/office/officeart/2005/8/layout/hierarchy1"/>
    <dgm:cxn modelId="{8CD04DAD-FC7B-5C4A-A9DA-B25720A6C531}" type="presOf" srcId="{2CF6CF8A-3B63-0140-8783-1223C995EEE5}" destId="{3300CFEF-CD78-E043-81A9-C64017369D93}" srcOrd="0" destOrd="0" presId="urn:microsoft.com/office/officeart/2005/8/layout/hierarchy1"/>
    <dgm:cxn modelId="{8E695FAF-6741-E741-A01A-546E62E76442}" type="presOf" srcId="{F3730EFA-E879-DC44-B260-ABC3FF02C4C9}" destId="{AF1BECC7-624A-EC4C-9396-15BE025D8674}" srcOrd="0" destOrd="0" presId="urn:microsoft.com/office/officeart/2005/8/layout/hierarchy1"/>
    <dgm:cxn modelId="{C2F877B3-2C53-F24B-8E8C-60E31AF4A47E}" type="presOf" srcId="{DED0B31D-E03F-2647-ABB2-6CCC06150EE4}" destId="{A549439F-3CC5-A24A-B360-58E10352A48C}" srcOrd="0" destOrd="0" presId="urn:microsoft.com/office/officeart/2005/8/layout/hierarchy1"/>
    <dgm:cxn modelId="{7B9254C1-3697-964D-B937-44CC440FCCB7}" type="presOf" srcId="{006DBBBE-A94C-5C4F-B562-C492949704DA}" destId="{E9D38380-2B54-0449-A774-D52063615040}" srcOrd="0" destOrd="0" presId="urn:microsoft.com/office/officeart/2005/8/layout/hierarchy1"/>
    <dgm:cxn modelId="{4FD181C3-F10F-AA49-AF27-2763BDF94C2E}" srcId="{5FB49A56-3E35-C141-81B1-6EAE6521C59F}" destId="{973E088D-3908-E549-B158-56D0B673621A}" srcOrd="1" destOrd="0" parTransId="{A2CA8877-B31A-A440-8D26-B7BC7558FB31}" sibTransId="{68C0D3DB-DBE7-A946-88C9-140A5CD9A93B}"/>
    <dgm:cxn modelId="{2525A0C5-D061-6B42-BCD1-655471CA7863}" type="presOf" srcId="{5FBAC8C1-CE0B-D549-BF9C-79715A07A2BE}" destId="{90F208DC-B267-594F-98C4-26E513B9C081}" srcOrd="0" destOrd="0" presId="urn:microsoft.com/office/officeart/2005/8/layout/hierarchy1"/>
    <dgm:cxn modelId="{B92A5BE2-57EB-3D42-BE9A-249FAF15EFBF}" type="presOf" srcId="{973E088D-3908-E549-B158-56D0B673621A}" destId="{6A7EC6F3-0ACA-714E-943B-50AE8F0DF0EA}" srcOrd="0" destOrd="0" presId="urn:microsoft.com/office/officeart/2005/8/layout/hierarchy1"/>
    <dgm:cxn modelId="{4490EAE3-2FE7-A947-AC4F-6DE0E45795C1}" type="presOf" srcId="{67A40891-AE25-2741-9019-73F8D544A45A}" destId="{44342237-D9E7-C14B-A2E5-BA7DD7ED83DA}" srcOrd="0" destOrd="0" presId="urn:microsoft.com/office/officeart/2005/8/layout/hierarchy1"/>
    <dgm:cxn modelId="{F4CF08EC-BEE8-B042-A538-9A2DB740389F}" type="presOf" srcId="{0A5C5F2D-8B44-CB41-BE6D-3FB1DF330AA8}" destId="{C7311F28-5A03-3848-BC49-38862C26BE02}" srcOrd="0" destOrd="0" presId="urn:microsoft.com/office/officeart/2005/8/layout/hierarchy1"/>
    <dgm:cxn modelId="{9ED462ED-699D-834F-8A4F-257546A13DC1}" srcId="{F3730EFA-E879-DC44-B260-ABC3FF02C4C9}" destId="{9AEE9A6A-52BC-EA43-9E93-CDFF31712872}" srcOrd="0" destOrd="0" parTransId="{7C54EC11-CD5F-E64D-9D23-732C50693850}" sibTransId="{1DC95968-75CB-604E-88A9-3877ECF453F4}"/>
    <dgm:cxn modelId="{6CA7D1F3-6BCA-0F4C-A6BC-520011D81F5D}" type="presOf" srcId="{43808571-8C51-CC4F-BB93-D4E700287B64}" destId="{4A187119-90D9-0A45-9401-7EFFC1678C33}" srcOrd="0" destOrd="0" presId="urn:microsoft.com/office/officeart/2005/8/layout/hierarchy1"/>
    <dgm:cxn modelId="{3AD169F4-5108-E046-9429-6DC1A03B353D}" type="presOf" srcId="{FBBC803F-4E16-0D40-BC95-596333A669BF}" destId="{72F5393B-9F7E-E749-AF48-1187C5098D74}" srcOrd="0" destOrd="0" presId="urn:microsoft.com/office/officeart/2005/8/layout/hierarchy1"/>
    <dgm:cxn modelId="{02437EFD-824B-974E-BE06-BF6EEA56A636}" srcId="{7BCD7FE2-CB08-C444-B8D4-4095E659B83F}" destId="{DED0B31D-E03F-2647-ABB2-6CCC06150EE4}" srcOrd="2" destOrd="0" parTransId="{FBBC803F-4E16-0D40-BC95-596333A669BF}" sibTransId="{63AB2263-3327-124F-92F2-FFB1FF8AE765}"/>
    <dgm:cxn modelId="{F1807DFF-C0FD-6346-8CDB-4D66617CA00B}" type="presOf" srcId="{AFBCB5B3-48A0-A14D-B891-1E3AE3D3CE4F}" destId="{854E02D5-741E-0B43-B127-07D0D219850C}" srcOrd="0" destOrd="0" presId="urn:microsoft.com/office/officeart/2005/8/layout/hierarchy1"/>
    <dgm:cxn modelId="{F97695FF-9CCA-B044-A160-14DC8D939ECC}" srcId="{AFBCB5B3-48A0-A14D-B891-1E3AE3D3CE4F}" destId="{2CF6CF8A-3B63-0140-8783-1223C995EEE5}" srcOrd="1" destOrd="0" parTransId="{A68F42A8-1834-0140-8D3A-FEDB85F1013D}" sibTransId="{D0A7AEE8-38DC-5D49-ABA4-0BD5B04ECD46}"/>
    <dgm:cxn modelId="{D8D5D4F7-2909-2E4A-A61E-8E1E80295E4F}" type="presParOf" srcId="{DAAE3B17-00CA-A446-BA25-65B0EE128D84}" destId="{B7B8D14B-CE15-BB43-B3F8-1954FF3A6A85}" srcOrd="0" destOrd="0" presId="urn:microsoft.com/office/officeart/2005/8/layout/hierarchy1"/>
    <dgm:cxn modelId="{72E3451F-1B76-2D42-AB47-1249D320BC78}" type="presParOf" srcId="{B7B8D14B-CE15-BB43-B3F8-1954FF3A6A85}" destId="{295F7E1C-6C26-DC4A-9E58-43591524BA32}" srcOrd="0" destOrd="0" presId="urn:microsoft.com/office/officeart/2005/8/layout/hierarchy1"/>
    <dgm:cxn modelId="{61580B7B-C2A3-D14E-97AA-DC40EFC19C44}" type="presParOf" srcId="{295F7E1C-6C26-DC4A-9E58-43591524BA32}" destId="{78803290-6CE7-1A4E-A93C-3C5895AB93F2}" srcOrd="0" destOrd="0" presId="urn:microsoft.com/office/officeart/2005/8/layout/hierarchy1"/>
    <dgm:cxn modelId="{C5ABABE4-88CD-8547-A450-81C1A687E3F2}" type="presParOf" srcId="{295F7E1C-6C26-DC4A-9E58-43591524BA32}" destId="{065DF355-14EF-4849-8FF2-6BBB0217CC3F}" srcOrd="1" destOrd="0" presId="urn:microsoft.com/office/officeart/2005/8/layout/hierarchy1"/>
    <dgm:cxn modelId="{48FBDCFA-0A6B-6E41-B173-9AE78DC38AAF}" type="presParOf" srcId="{B7B8D14B-CE15-BB43-B3F8-1954FF3A6A85}" destId="{BD02AFC1-0B16-9B43-B9A5-C2F5F9BCDB22}" srcOrd="1" destOrd="0" presId="urn:microsoft.com/office/officeart/2005/8/layout/hierarchy1"/>
    <dgm:cxn modelId="{DA1CAE5D-A9E3-7449-886D-1005A7DA36CF}" type="presParOf" srcId="{BD02AFC1-0B16-9B43-B9A5-C2F5F9BCDB22}" destId="{174D9033-FA1B-6D47-95E4-DD165E3E6EBC}" srcOrd="0" destOrd="0" presId="urn:microsoft.com/office/officeart/2005/8/layout/hierarchy1"/>
    <dgm:cxn modelId="{D3FF8FA1-058D-F74A-9AFE-721B8671C3C0}" type="presParOf" srcId="{BD02AFC1-0B16-9B43-B9A5-C2F5F9BCDB22}" destId="{B3C27627-65DD-E740-A518-0A0C1663DA5E}" srcOrd="1" destOrd="0" presId="urn:microsoft.com/office/officeart/2005/8/layout/hierarchy1"/>
    <dgm:cxn modelId="{9D669A1D-263D-3F4B-82E4-B80F87829135}" type="presParOf" srcId="{B3C27627-65DD-E740-A518-0A0C1663DA5E}" destId="{84FD78F7-9C77-5447-9F43-275C89F6F69E}" srcOrd="0" destOrd="0" presId="urn:microsoft.com/office/officeart/2005/8/layout/hierarchy1"/>
    <dgm:cxn modelId="{53362119-0095-E14F-82CD-C0A7A7A56903}" type="presParOf" srcId="{84FD78F7-9C77-5447-9F43-275C89F6F69E}" destId="{141DD3B8-EB3A-9E40-A9C3-2A2EAE486EDF}" srcOrd="0" destOrd="0" presId="urn:microsoft.com/office/officeart/2005/8/layout/hierarchy1"/>
    <dgm:cxn modelId="{489DD1D0-39EF-8841-A54F-4B92E6E1F18D}" type="presParOf" srcId="{84FD78F7-9C77-5447-9F43-275C89F6F69E}" destId="{854E02D5-741E-0B43-B127-07D0D219850C}" srcOrd="1" destOrd="0" presId="urn:microsoft.com/office/officeart/2005/8/layout/hierarchy1"/>
    <dgm:cxn modelId="{9A40E251-05B4-924F-BA69-A8C9B82886E9}" type="presParOf" srcId="{B3C27627-65DD-E740-A518-0A0C1663DA5E}" destId="{199C2FC5-CD16-8A43-9214-6F76CCA6F122}" srcOrd="1" destOrd="0" presId="urn:microsoft.com/office/officeart/2005/8/layout/hierarchy1"/>
    <dgm:cxn modelId="{5BC3C0C8-0F5C-BA42-B096-6C8A86193EA3}" type="presParOf" srcId="{199C2FC5-CD16-8A43-9214-6F76CCA6F122}" destId="{EB45A363-E78B-2D4D-A7B2-3A192E5058AF}" srcOrd="0" destOrd="0" presId="urn:microsoft.com/office/officeart/2005/8/layout/hierarchy1"/>
    <dgm:cxn modelId="{BAE2466D-1974-5147-9E30-816F6AA660F2}" type="presParOf" srcId="{199C2FC5-CD16-8A43-9214-6F76CCA6F122}" destId="{67116ED1-E869-2E48-9F4D-568A19EB2F78}" srcOrd="1" destOrd="0" presId="urn:microsoft.com/office/officeart/2005/8/layout/hierarchy1"/>
    <dgm:cxn modelId="{9A0DC5B9-F0F8-5843-B110-302C071B522D}" type="presParOf" srcId="{67116ED1-E869-2E48-9F4D-568A19EB2F78}" destId="{FA73580C-5777-404B-B9FF-29681A095DB4}" srcOrd="0" destOrd="0" presId="urn:microsoft.com/office/officeart/2005/8/layout/hierarchy1"/>
    <dgm:cxn modelId="{EE4825F8-B9D9-334F-8B03-98D3B8D6B6E9}" type="presParOf" srcId="{FA73580C-5777-404B-B9FF-29681A095DB4}" destId="{FD8D57D8-8522-9B4E-84E4-CE0CF4832B80}" srcOrd="0" destOrd="0" presId="urn:microsoft.com/office/officeart/2005/8/layout/hierarchy1"/>
    <dgm:cxn modelId="{E6638A63-5B8D-E64D-BA1A-B5643AE9E835}" type="presParOf" srcId="{FA73580C-5777-404B-B9FF-29681A095DB4}" destId="{4A187119-90D9-0A45-9401-7EFFC1678C33}" srcOrd="1" destOrd="0" presId="urn:microsoft.com/office/officeart/2005/8/layout/hierarchy1"/>
    <dgm:cxn modelId="{8A1140C8-0F54-4740-9721-926C63CCD452}" type="presParOf" srcId="{67116ED1-E869-2E48-9F4D-568A19EB2F78}" destId="{25F5F313-C605-ED44-9A7F-40CCA307AA29}" srcOrd="1" destOrd="0" presId="urn:microsoft.com/office/officeart/2005/8/layout/hierarchy1"/>
    <dgm:cxn modelId="{4E17AC41-A633-A446-AAB8-92749F728F8B}" type="presParOf" srcId="{199C2FC5-CD16-8A43-9214-6F76CCA6F122}" destId="{C18EB629-1334-2B44-8D8A-A1B2798F8E6D}" srcOrd="2" destOrd="0" presId="urn:microsoft.com/office/officeart/2005/8/layout/hierarchy1"/>
    <dgm:cxn modelId="{7F71A34E-7C51-0547-A346-D3BB4917CBB3}" type="presParOf" srcId="{199C2FC5-CD16-8A43-9214-6F76CCA6F122}" destId="{5B4482BF-F64C-9248-AF02-04CF1A9A9959}" srcOrd="3" destOrd="0" presId="urn:microsoft.com/office/officeart/2005/8/layout/hierarchy1"/>
    <dgm:cxn modelId="{AED36511-4445-EE43-B59F-81224F404A30}" type="presParOf" srcId="{5B4482BF-F64C-9248-AF02-04CF1A9A9959}" destId="{938ACB36-A29A-A24D-885A-1A6B0FD61B7A}" srcOrd="0" destOrd="0" presId="urn:microsoft.com/office/officeart/2005/8/layout/hierarchy1"/>
    <dgm:cxn modelId="{7C68F61B-1BAC-A746-9C92-877ADE067362}" type="presParOf" srcId="{938ACB36-A29A-A24D-885A-1A6B0FD61B7A}" destId="{8AE868B8-9ACD-F644-B607-977CA554B767}" srcOrd="0" destOrd="0" presId="urn:microsoft.com/office/officeart/2005/8/layout/hierarchy1"/>
    <dgm:cxn modelId="{0737453D-06D2-CE4F-901E-DA8D4FAD0F08}" type="presParOf" srcId="{938ACB36-A29A-A24D-885A-1A6B0FD61B7A}" destId="{3300CFEF-CD78-E043-81A9-C64017369D93}" srcOrd="1" destOrd="0" presId="urn:microsoft.com/office/officeart/2005/8/layout/hierarchy1"/>
    <dgm:cxn modelId="{F162CC2A-AE06-504C-B05F-9F078AC4DB48}" type="presParOf" srcId="{5B4482BF-F64C-9248-AF02-04CF1A9A9959}" destId="{A99F8A71-C092-4D41-8950-2B655F9407FE}" srcOrd="1" destOrd="0" presId="urn:microsoft.com/office/officeart/2005/8/layout/hierarchy1"/>
    <dgm:cxn modelId="{44512995-ADA6-C24D-AE3C-20F2AAD571E4}" type="presParOf" srcId="{BD02AFC1-0B16-9B43-B9A5-C2F5F9BCDB22}" destId="{E1EB4480-1F41-7447-8507-D6838A982C17}" srcOrd="2" destOrd="0" presId="urn:microsoft.com/office/officeart/2005/8/layout/hierarchy1"/>
    <dgm:cxn modelId="{9B0298CA-E60E-154D-99C4-B28D7FB3B638}" type="presParOf" srcId="{BD02AFC1-0B16-9B43-B9A5-C2F5F9BCDB22}" destId="{AD578DA1-4FBB-EB49-B0FB-7C447B443865}" srcOrd="3" destOrd="0" presId="urn:microsoft.com/office/officeart/2005/8/layout/hierarchy1"/>
    <dgm:cxn modelId="{EC5E5A96-2A02-6744-A6FD-E92D853DCA47}" type="presParOf" srcId="{AD578DA1-4FBB-EB49-B0FB-7C447B443865}" destId="{A1984063-22B2-A340-B243-A2F25FCFE4CA}" srcOrd="0" destOrd="0" presId="urn:microsoft.com/office/officeart/2005/8/layout/hierarchy1"/>
    <dgm:cxn modelId="{058D3279-9164-7845-8A44-1444D7E24640}" type="presParOf" srcId="{A1984063-22B2-A340-B243-A2F25FCFE4CA}" destId="{07D73796-3262-8B43-B9D7-1BF498049114}" srcOrd="0" destOrd="0" presId="urn:microsoft.com/office/officeart/2005/8/layout/hierarchy1"/>
    <dgm:cxn modelId="{C19E2188-13A8-7240-B6D4-43790F3E439B}" type="presParOf" srcId="{A1984063-22B2-A340-B243-A2F25FCFE4CA}" destId="{44342237-D9E7-C14B-A2E5-BA7DD7ED83DA}" srcOrd="1" destOrd="0" presId="urn:microsoft.com/office/officeart/2005/8/layout/hierarchy1"/>
    <dgm:cxn modelId="{ECB012FF-D9DC-9C44-A79B-679F642784A2}" type="presParOf" srcId="{AD578DA1-4FBB-EB49-B0FB-7C447B443865}" destId="{7FD8D2C4-780D-C649-835C-634A321A8D29}" srcOrd="1" destOrd="0" presId="urn:microsoft.com/office/officeart/2005/8/layout/hierarchy1"/>
    <dgm:cxn modelId="{D18692B0-EDD7-2743-87F6-D1A775635630}" type="presParOf" srcId="{7FD8D2C4-780D-C649-835C-634A321A8D29}" destId="{90F208DC-B267-594F-98C4-26E513B9C081}" srcOrd="0" destOrd="0" presId="urn:microsoft.com/office/officeart/2005/8/layout/hierarchy1"/>
    <dgm:cxn modelId="{4BA106B4-8B39-F84D-89AF-E9219A77179B}" type="presParOf" srcId="{7FD8D2C4-780D-C649-835C-634A321A8D29}" destId="{095EE6DC-4319-4840-ADFF-2C77F5D28DF6}" srcOrd="1" destOrd="0" presId="urn:microsoft.com/office/officeart/2005/8/layout/hierarchy1"/>
    <dgm:cxn modelId="{3AFF1895-0D69-614C-96BD-242997FDC1D9}" type="presParOf" srcId="{095EE6DC-4319-4840-ADFF-2C77F5D28DF6}" destId="{3D3DEB45-F1FD-2C45-BA01-41EE2E43F436}" srcOrd="0" destOrd="0" presId="urn:microsoft.com/office/officeart/2005/8/layout/hierarchy1"/>
    <dgm:cxn modelId="{248BB6BA-43B3-DF44-BDD0-527671645EC3}" type="presParOf" srcId="{3D3DEB45-F1FD-2C45-BA01-41EE2E43F436}" destId="{CCB3C73E-EB88-3645-8F4E-54CA1FDCCB60}" srcOrd="0" destOrd="0" presId="urn:microsoft.com/office/officeart/2005/8/layout/hierarchy1"/>
    <dgm:cxn modelId="{7B0DB850-1B19-9A49-A1DA-484CD175FE36}" type="presParOf" srcId="{3D3DEB45-F1FD-2C45-BA01-41EE2E43F436}" destId="{AF1BECC7-624A-EC4C-9396-15BE025D8674}" srcOrd="1" destOrd="0" presId="urn:microsoft.com/office/officeart/2005/8/layout/hierarchy1"/>
    <dgm:cxn modelId="{6568E405-9CC3-F84B-8399-7159CFF99CA0}" type="presParOf" srcId="{095EE6DC-4319-4840-ADFF-2C77F5D28DF6}" destId="{8630E103-92B2-8B48-A18A-283ADFAC94B8}" srcOrd="1" destOrd="0" presId="urn:microsoft.com/office/officeart/2005/8/layout/hierarchy1"/>
    <dgm:cxn modelId="{C055C34B-1C8E-474F-A2BA-18C7ADDE6F8D}" type="presParOf" srcId="{8630E103-92B2-8B48-A18A-283ADFAC94B8}" destId="{F6BDE0F9-3CE6-E840-8941-5AB4F36CA204}" srcOrd="0" destOrd="0" presId="urn:microsoft.com/office/officeart/2005/8/layout/hierarchy1"/>
    <dgm:cxn modelId="{E18F040F-205B-B24A-BFAD-88B164784CB3}" type="presParOf" srcId="{8630E103-92B2-8B48-A18A-283ADFAC94B8}" destId="{D95CA45C-2167-E849-989E-5283AA29AC89}" srcOrd="1" destOrd="0" presId="urn:microsoft.com/office/officeart/2005/8/layout/hierarchy1"/>
    <dgm:cxn modelId="{525F4E22-C651-AE49-B5E1-43E99F103EEA}" type="presParOf" srcId="{D95CA45C-2167-E849-989E-5283AA29AC89}" destId="{6CB15553-4C25-894F-B5DA-227748E93FC1}" srcOrd="0" destOrd="0" presId="urn:microsoft.com/office/officeart/2005/8/layout/hierarchy1"/>
    <dgm:cxn modelId="{F8363621-01BE-AA4B-8FEA-4BC79CD44CB3}" type="presParOf" srcId="{6CB15553-4C25-894F-B5DA-227748E93FC1}" destId="{B6DA50B4-D539-BF48-9728-3CBE45151475}" srcOrd="0" destOrd="0" presId="urn:microsoft.com/office/officeart/2005/8/layout/hierarchy1"/>
    <dgm:cxn modelId="{8F9DF6A5-2133-4145-B36D-D815A8D167E6}" type="presParOf" srcId="{6CB15553-4C25-894F-B5DA-227748E93FC1}" destId="{12164AC8-25B2-F741-A4FF-1EFED3A4FC56}" srcOrd="1" destOrd="0" presId="urn:microsoft.com/office/officeart/2005/8/layout/hierarchy1"/>
    <dgm:cxn modelId="{070E644E-AE1D-DF4B-B4A2-6FF6E4C21DC2}" type="presParOf" srcId="{D95CA45C-2167-E849-989E-5283AA29AC89}" destId="{2FD0C071-E214-8146-88C1-9F7BC41FBDCF}" srcOrd="1" destOrd="0" presId="urn:microsoft.com/office/officeart/2005/8/layout/hierarchy1"/>
    <dgm:cxn modelId="{907093F2-20BE-8F4B-8A6C-8F85014C9C7E}" type="presParOf" srcId="{BD02AFC1-0B16-9B43-B9A5-C2F5F9BCDB22}" destId="{72F5393B-9F7E-E749-AF48-1187C5098D74}" srcOrd="4" destOrd="0" presId="urn:microsoft.com/office/officeart/2005/8/layout/hierarchy1"/>
    <dgm:cxn modelId="{0D08F353-6FBB-8C40-B869-86DB8F3B1C44}" type="presParOf" srcId="{BD02AFC1-0B16-9B43-B9A5-C2F5F9BCDB22}" destId="{CEC0BD53-41ED-FD48-A5B2-C8B3E7BB436C}" srcOrd="5" destOrd="0" presId="urn:microsoft.com/office/officeart/2005/8/layout/hierarchy1"/>
    <dgm:cxn modelId="{5C842F0B-9DE8-3642-A335-16D8A545C5E5}" type="presParOf" srcId="{CEC0BD53-41ED-FD48-A5B2-C8B3E7BB436C}" destId="{B24210B3-EFFC-9A4C-9B2C-19FEBD166C1F}" srcOrd="0" destOrd="0" presId="urn:microsoft.com/office/officeart/2005/8/layout/hierarchy1"/>
    <dgm:cxn modelId="{84272D31-4FD0-1F49-89D9-9A267581D69D}" type="presParOf" srcId="{B24210B3-EFFC-9A4C-9B2C-19FEBD166C1F}" destId="{BC08DBD4-FB46-8B43-90C9-85988A9E0F2C}" srcOrd="0" destOrd="0" presId="urn:microsoft.com/office/officeart/2005/8/layout/hierarchy1"/>
    <dgm:cxn modelId="{F48211BA-6C77-2146-9BB4-D9A38AD92D04}" type="presParOf" srcId="{B24210B3-EFFC-9A4C-9B2C-19FEBD166C1F}" destId="{A549439F-3CC5-A24A-B360-58E10352A48C}" srcOrd="1" destOrd="0" presId="urn:microsoft.com/office/officeart/2005/8/layout/hierarchy1"/>
    <dgm:cxn modelId="{AD16FC1E-04B3-1A44-900F-B4AED7C85D77}" type="presParOf" srcId="{CEC0BD53-41ED-FD48-A5B2-C8B3E7BB436C}" destId="{DFE2F082-1EEB-5746-A757-0C57AB4FE651}" srcOrd="1" destOrd="0" presId="urn:microsoft.com/office/officeart/2005/8/layout/hierarchy1"/>
    <dgm:cxn modelId="{CDCD84BD-602D-8944-8C31-CF4D2C333B61}" type="presParOf" srcId="{DFE2F082-1EEB-5746-A757-0C57AB4FE651}" destId="{E9D38380-2B54-0449-A774-D52063615040}" srcOrd="0" destOrd="0" presId="urn:microsoft.com/office/officeart/2005/8/layout/hierarchy1"/>
    <dgm:cxn modelId="{D602DFDE-7B40-A24D-98EE-CBD1904194C3}" type="presParOf" srcId="{DFE2F082-1EEB-5746-A757-0C57AB4FE651}" destId="{C90EC1C1-92EB-B744-A3AB-4EE5C973D19A}" srcOrd="1" destOrd="0" presId="urn:microsoft.com/office/officeart/2005/8/layout/hierarchy1"/>
    <dgm:cxn modelId="{069089D3-61E4-874A-B923-8BAC99589071}" type="presParOf" srcId="{C90EC1C1-92EB-B744-A3AB-4EE5C973D19A}" destId="{7F8DC8A3-CA15-F143-A2B6-F3274AAE3B81}" srcOrd="0" destOrd="0" presId="urn:microsoft.com/office/officeart/2005/8/layout/hierarchy1"/>
    <dgm:cxn modelId="{BAAA7849-3CA2-3346-BCE6-D5E6971AA7F1}" type="presParOf" srcId="{7F8DC8A3-CA15-F143-A2B6-F3274AAE3B81}" destId="{8B39113F-E881-0B4E-99AD-484D1AD9A0A7}" srcOrd="0" destOrd="0" presId="urn:microsoft.com/office/officeart/2005/8/layout/hierarchy1"/>
    <dgm:cxn modelId="{5E979D43-DD77-9545-A8E7-93664BA710E4}" type="presParOf" srcId="{7F8DC8A3-CA15-F143-A2B6-F3274AAE3B81}" destId="{8F054137-E0E2-624D-AB04-4A680D996619}" srcOrd="1" destOrd="0" presId="urn:microsoft.com/office/officeart/2005/8/layout/hierarchy1"/>
    <dgm:cxn modelId="{BF070AC6-B426-ED48-B5E2-77F785CD0636}" type="presParOf" srcId="{C90EC1C1-92EB-B744-A3AB-4EE5C973D19A}" destId="{5E92B8A3-165B-7644-9800-3E99278058FD}" srcOrd="1" destOrd="0" presId="urn:microsoft.com/office/officeart/2005/8/layout/hierarchy1"/>
    <dgm:cxn modelId="{FFC3A70B-C34E-9943-B359-955C952450E9}" type="presParOf" srcId="{DFE2F082-1EEB-5746-A757-0C57AB4FE651}" destId="{E3A516DF-FAE9-C74B-B532-FD9E90EABC5B}" srcOrd="2" destOrd="0" presId="urn:microsoft.com/office/officeart/2005/8/layout/hierarchy1"/>
    <dgm:cxn modelId="{008683FF-EB39-3147-AAFF-C2DC099BA791}" type="presParOf" srcId="{DFE2F082-1EEB-5746-A757-0C57AB4FE651}" destId="{C2AA6BBB-0C5F-B34F-A0A6-78DEA766935B}" srcOrd="3" destOrd="0" presId="urn:microsoft.com/office/officeart/2005/8/layout/hierarchy1"/>
    <dgm:cxn modelId="{E7DBB409-A270-0E4A-9131-3F49CCA30279}" type="presParOf" srcId="{C2AA6BBB-0C5F-B34F-A0A6-78DEA766935B}" destId="{7A064D17-5D66-1E4D-A38A-F2EFDDE824F4}" srcOrd="0" destOrd="0" presId="urn:microsoft.com/office/officeart/2005/8/layout/hierarchy1"/>
    <dgm:cxn modelId="{57174B78-040E-0D40-B1DA-E3AAA11BBD13}" type="presParOf" srcId="{7A064D17-5D66-1E4D-A38A-F2EFDDE824F4}" destId="{33AA8C73-B12B-CF4C-B07C-8285540DCAE9}" srcOrd="0" destOrd="0" presId="urn:microsoft.com/office/officeart/2005/8/layout/hierarchy1"/>
    <dgm:cxn modelId="{1A004D19-6995-8041-BA03-543AF2B1AE65}" type="presParOf" srcId="{7A064D17-5D66-1E4D-A38A-F2EFDDE824F4}" destId="{AE300111-9366-5740-BFC0-87CF09961371}" srcOrd="1" destOrd="0" presId="urn:microsoft.com/office/officeart/2005/8/layout/hierarchy1"/>
    <dgm:cxn modelId="{2B00D648-2313-1548-B78E-C29AC887B771}" type="presParOf" srcId="{C2AA6BBB-0C5F-B34F-A0A6-78DEA766935B}" destId="{3CCDE58C-362E-BE49-B58C-8BA3C42BF113}" srcOrd="1" destOrd="0" presId="urn:microsoft.com/office/officeart/2005/8/layout/hierarchy1"/>
    <dgm:cxn modelId="{DA2CCBE9-D8DE-0140-B893-91E4788E8E1D}" type="presParOf" srcId="{DAAE3B17-00CA-A446-BA25-65B0EE128D84}" destId="{DB985782-B042-6146-8B4F-906DDEE837F3}" srcOrd="1" destOrd="0" presId="urn:microsoft.com/office/officeart/2005/8/layout/hierarchy1"/>
    <dgm:cxn modelId="{DDB4F775-F284-0046-962D-66E02860BF71}" type="presParOf" srcId="{DB985782-B042-6146-8B4F-906DDEE837F3}" destId="{E315601B-4C21-6E41-BD78-8B963716F460}" srcOrd="0" destOrd="0" presId="urn:microsoft.com/office/officeart/2005/8/layout/hierarchy1"/>
    <dgm:cxn modelId="{BB2685FC-2ACB-6D48-BEDB-3DB433FC362A}" type="presParOf" srcId="{E315601B-4C21-6E41-BD78-8B963716F460}" destId="{F843D955-FDFA-9A4C-A4D3-E749B9BADCCB}" srcOrd="0" destOrd="0" presId="urn:microsoft.com/office/officeart/2005/8/layout/hierarchy1"/>
    <dgm:cxn modelId="{B8CC4ABE-3745-0C46-A08A-32D6AE3FEA25}" type="presParOf" srcId="{E315601B-4C21-6E41-BD78-8B963716F460}" destId="{6A7EC6F3-0ACA-714E-943B-50AE8F0DF0EA}" srcOrd="1" destOrd="0" presId="urn:microsoft.com/office/officeart/2005/8/layout/hierarchy1"/>
    <dgm:cxn modelId="{ED2D36CA-0280-6B4B-9820-917A60016D93}" type="presParOf" srcId="{DB985782-B042-6146-8B4F-906DDEE837F3}" destId="{DB6A8BB4-CB71-F240-8D02-03C58E3F60CE}" srcOrd="1" destOrd="0" presId="urn:microsoft.com/office/officeart/2005/8/layout/hierarchy1"/>
    <dgm:cxn modelId="{2C30E6B1-0777-7640-850A-103417428E35}" type="presParOf" srcId="{DAAE3B17-00CA-A446-BA25-65B0EE128D84}" destId="{F588AE9D-984E-F144-B7AD-03056896907C}" srcOrd="2" destOrd="0" presId="urn:microsoft.com/office/officeart/2005/8/layout/hierarchy1"/>
    <dgm:cxn modelId="{51088584-9757-9649-A820-99C340731BA1}" type="presParOf" srcId="{F588AE9D-984E-F144-B7AD-03056896907C}" destId="{F86F0122-EC2F-1A45-8566-A5BE42A8EAB5}" srcOrd="0" destOrd="0" presId="urn:microsoft.com/office/officeart/2005/8/layout/hierarchy1"/>
    <dgm:cxn modelId="{34F50C09-5C37-E24E-A64B-1FE95C2DCD61}" type="presParOf" srcId="{F86F0122-EC2F-1A45-8566-A5BE42A8EAB5}" destId="{405186EF-CF64-ED49-BDED-EDE29AD254FF}" srcOrd="0" destOrd="0" presId="urn:microsoft.com/office/officeart/2005/8/layout/hierarchy1"/>
    <dgm:cxn modelId="{F92085B2-544A-1E42-BB26-6735F91BA859}" type="presParOf" srcId="{F86F0122-EC2F-1A45-8566-A5BE42A8EAB5}" destId="{C7311F28-5A03-3848-BC49-38862C26BE02}" srcOrd="1" destOrd="0" presId="urn:microsoft.com/office/officeart/2005/8/layout/hierarchy1"/>
    <dgm:cxn modelId="{26AECBC9-6838-0D44-829C-60A13107F2D5}" type="presParOf" srcId="{F588AE9D-984E-F144-B7AD-03056896907C}" destId="{E2DCB2AE-CC4D-B542-924A-41BEB8FFCE8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0C59B20-F014-424C-988A-5F67D8B85B1E}" type="doc">
      <dgm:prSet loTypeId="urn:microsoft.com/office/officeart/2005/8/layout/hierarchy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AA3CDF-272B-6F48-875B-754FA8FCA662}">
      <dgm:prSet phldrT="[Text]" custT="1"/>
      <dgm:spPr/>
      <dgm:t>
        <a:bodyPr/>
        <a:lstStyle/>
        <a:p>
          <a:r>
            <a:rPr lang="en-US" sz="900" dirty="0"/>
            <a:t>Aural Rehabilitation</a:t>
          </a:r>
        </a:p>
        <a:p>
          <a:r>
            <a:rPr lang="en-US" sz="900" dirty="0"/>
            <a:t>SPHHRNG 5732</a:t>
          </a:r>
        </a:p>
      </dgm:t>
    </dgm:pt>
    <dgm:pt modelId="{606FB6E0-AD52-1F4A-A383-ED92D915E9B6}" type="parTrans" cxnId="{CFF0CEE5-9BD3-434D-8186-335B523E63DE}">
      <dgm:prSet/>
      <dgm:spPr/>
      <dgm:t>
        <a:bodyPr/>
        <a:lstStyle/>
        <a:p>
          <a:endParaRPr lang="en-US"/>
        </a:p>
      </dgm:t>
    </dgm:pt>
    <dgm:pt modelId="{27DE892B-07E1-0B4D-93FD-DC8B01C07174}" type="sibTrans" cxnId="{CFF0CEE5-9BD3-434D-8186-335B523E63DE}">
      <dgm:prSet/>
      <dgm:spPr/>
      <dgm:t>
        <a:bodyPr/>
        <a:lstStyle/>
        <a:p>
          <a:endParaRPr lang="en-US"/>
        </a:p>
      </dgm:t>
    </dgm:pt>
    <dgm:pt modelId="{3271E0E5-7BAA-7D47-80BD-EC7F0F2256AD}">
      <dgm:prSet phldrT="[Text]" custT="1"/>
      <dgm:spPr/>
      <dgm:t>
        <a:bodyPr/>
        <a:lstStyle/>
        <a:p>
          <a:r>
            <a:rPr lang="en-US" sz="900" b="0" i="0" dirty="0"/>
            <a:t>Neurology of the Speech and Hearing Mechanism</a:t>
          </a:r>
        </a:p>
        <a:p>
          <a:r>
            <a:rPr lang="en-US" sz="900" b="0" i="0" dirty="0"/>
            <a:t>SPHHRNG 5760</a:t>
          </a:r>
          <a:endParaRPr lang="en-US" sz="900" b="0" dirty="0"/>
        </a:p>
      </dgm:t>
    </dgm:pt>
    <dgm:pt modelId="{A9388B1A-B8CB-7647-AA00-48C0573B0CB1}" type="parTrans" cxnId="{D95CB503-D006-E248-9215-519136AF4F9C}">
      <dgm:prSet/>
      <dgm:spPr/>
      <dgm:t>
        <a:bodyPr/>
        <a:lstStyle/>
        <a:p>
          <a:endParaRPr lang="en-US"/>
        </a:p>
      </dgm:t>
    </dgm:pt>
    <dgm:pt modelId="{AF06447A-9B13-3C4D-A3D5-C5A82820A918}" type="sibTrans" cxnId="{D95CB503-D006-E248-9215-519136AF4F9C}">
      <dgm:prSet/>
      <dgm:spPr/>
      <dgm:t>
        <a:bodyPr/>
        <a:lstStyle/>
        <a:p>
          <a:endParaRPr lang="en-US"/>
        </a:p>
      </dgm:t>
    </dgm:pt>
    <dgm:pt modelId="{2F4ABA83-A56C-C14D-A0B9-CA8F151581BD}">
      <dgm:prSet phldrT="[Text]"/>
      <dgm:spPr/>
      <dgm:t>
        <a:bodyPr/>
        <a:lstStyle/>
        <a:p>
          <a:r>
            <a:rPr lang="en-US" dirty="0"/>
            <a:t>Major: </a:t>
          </a:r>
        </a:p>
        <a:p>
          <a:r>
            <a:rPr lang="en-US" dirty="0"/>
            <a:t>**Advanced Courses/Electives </a:t>
          </a:r>
        </a:p>
        <a:p>
          <a:r>
            <a:rPr lang="en-US" dirty="0"/>
            <a:t>(choose 2)</a:t>
          </a:r>
        </a:p>
      </dgm:t>
    </dgm:pt>
    <dgm:pt modelId="{406BFAA6-84BB-7248-9498-387966BFADFF}" type="parTrans" cxnId="{23B162EF-682D-F044-81B1-FF958043F628}">
      <dgm:prSet/>
      <dgm:spPr/>
      <dgm:t>
        <a:bodyPr/>
        <a:lstStyle/>
        <a:p>
          <a:endParaRPr lang="en-US"/>
        </a:p>
      </dgm:t>
    </dgm:pt>
    <dgm:pt modelId="{9EC88E86-9F88-564E-BBA5-61787FD62646}" type="sibTrans" cxnId="{23B162EF-682D-F044-81B1-FF958043F628}">
      <dgm:prSet/>
      <dgm:spPr/>
      <dgm:t>
        <a:bodyPr/>
        <a:lstStyle/>
        <a:p>
          <a:endParaRPr lang="en-US"/>
        </a:p>
      </dgm:t>
    </dgm:pt>
    <dgm:pt modelId="{E28AC25E-6FB6-164D-AACE-AA381CAD386A}">
      <dgm:prSet custT="1"/>
      <dgm:spPr/>
      <dgm:t>
        <a:bodyPr/>
        <a:lstStyle/>
        <a:p>
          <a:r>
            <a:rPr lang="en-US" sz="900" b="0" dirty="0"/>
            <a:t>Intro to Autism</a:t>
          </a:r>
        </a:p>
        <a:p>
          <a:r>
            <a:rPr lang="en-US" sz="900" b="0" dirty="0"/>
            <a:t>SPHHRNG 4530</a:t>
          </a:r>
        </a:p>
      </dgm:t>
    </dgm:pt>
    <dgm:pt modelId="{0940F6CE-8113-DC40-9A25-F1CF80642795}" type="parTrans" cxnId="{1BE6AD64-E075-AA4C-92C9-E53E08FF1BF8}">
      <dgm:prSet/>
      <dgm:spPr/>
      <dgm:t>
        <a:bodyPr/>
        <a:lstStyle/>
        <a:p>
          <a:endParaRPr lang="en-US"/>
        </a:p>
      </dgm:t>
    </dgm:pt>
    <dgm:pt modelId="{D13DE773-6817-7A4B-9D34-29B5B8115436}" type="sibTrans" cxnId="{1BE6AD64-E075-AA4C-92C9-E53E08FF1BF8}">
      <dgm:prSet/>
      <dgm:spPr/>
      <dgm:t>
        <a:bodyPr/>
        <a:lstStyle/>
        <a:p>
          <a:endParaRPr lang="en-US"/>
        </a:p>
      </dgm:t>
    </dgm:pt>
    <dgm:pt modelId="{D8076427-86D2-1241-9EF3-7B8218DEBE6B}">
      <dgm:prSet custT="1"/>
      <dgm:spPr/>
      <dgm:t>
        <a:bodyPr/>
        <a:lstStyle/>
        <a:p>
          <a:r>
            <a:rPr lang="en-US" sz="900" b="0" dirty="0"/>
            <a:t>Disability Studies in Context</a:t>
          </a:r>
        </a:p>
        <a:p>
          <a:r>
            <a:rPr lang="en-US" sz="900" b="0" dirty="0"/>
            <a:t>SPHHRNG 4510</a:t>
          </a:r>
        </a:p>
      </dgm:t>
    </dgm:pt>
    <dgm:pt modelId="{AF0C981A-078D-0240-A269-9945356FDDFB}" type="parTrans" cxnId="{C41DB4B2-5B6F-D04B-B20F-C6AA216A46BF}">
      <dgm:prSet/>
      <dgm:spPr/>
      <dgm:t>
        <a:bodyPr/>
        <a:lstStyle/>
        <a:p>
          <a:endParaRPr lang="en-US"/>
        </a:p>
      </dgm:t>
    </dgm:pt>
    <dgm:pt modelId="{1A38DC83-519F-CF4F-B3B9-525D327C2331}" type="sibTrans" cxnId="{C41DB4B2-5B6F-D04B-B20F-C6AA216A46BF}">
      <dgm:prSet/>
      <dgm:spPr/>
      <dgm:t>
        <a:bodyPr/>
        <a:lstStyle/>
        <a:p>
          <a:endParaRPr lang="en-US"/>
        </a:p>
      </dgm:t>
    </dgm:pt>
    <dgm:pt modelId="{E89448A4-F9B2-E04A-B677-427F40F6EABF}">
      <dgm:prSet custT="1"/>
      <dgm:spPr/>
      <dgm:t>
        <a:bodyPr/>
        <a:lstStyle/>
        <a:p>
          <a:r>
            <a:rPr lang="en-US" sz="900" b="0" i="0" dirty="0"/>
            <a:t>AAC for the Multidisciplinary Professional</a:t>
          </a:r>
        </a:p>
        <a:p>
          <a:r>
            <a:rPr lang="en-US" sz="900" b="0" i="0" dirty="0"/>
            <a:t>SPHHRNG 5680</a:t>
          </a:r>
          <a:endParaRPr lang="en-US" sz="900" b="0" dirty="0"/>
        </a:p>
      </dgm:t>
    </dgm:pt>
    <dgm:pt modelId="{34BCB453-A207-4C43-838C-97F3A2F99D7E}" type="parTrans" cxnId="{7C67094D-D625-8F4E-B4D1-42D32746A925}">
      <dgm:prSet/>
      <dgm:spPr/>
      <dgm:t>
        <a:bodyPr/>
        <a:lstStyle/>
        <a:p>
          <a:endParaRPr lang="en-US"/>
        </a:p>
      </dgm:t>
    </dgm:pt>
    <dgm:pt modelId="{7069BA3B-DF3B-8247-ACE7-5FDB1F08348C}" type="sibTrans" cxnId="{7C67094D-D625-8F4E-B4D1-42D32746A925}">
      <dgm:prSet/>
      <dgm:spPr/>
      <dgm:t>
        <a:bodyPr/>
        <a:lstStyle/>
        <a:p>
          <a:endParaRPr lang="en-US"/>
        </a:p>
      </dgm:t>
    </dgm:pt>
    <dgm:pt modelId="{BB5AD072-BECF-0C4D-B9EB-82905971EE78}">
      <dgm:prSet custT="1"/>
      <dgm:spPr/>
      <dgm:t>
        <a:bodyPr/>
        <a:lstStyle/>
        <a:p>
          <a:r>
            <a:rPr lang="en-US" sz="900" b="0" i="0" dirty="0"/>
            <a:t>Training in Informal Science Outreach</a:t>
          </a:r>
        </a:p>
        <a:p>
          <a:r>
            <a:rPr lang="en-US" sz="900" b="0" dirty="0"/>
            <a:t>PSYCH 5700</a:t>
          </a:r>
        </a:p>
      </dgm:t>
    </dgm:pt>
    <dgm:pt modelId="{9CE97546-3D7E-9F46-95FB-AFF20E02362C}" type="parTrans" cxnId="{69F27031-5BD7-C64F-AB17-1352D5F400BB}">
      <dgm:prSet/>
      <dgm:spPr/>
      <dgm:t>
        <a:bodyPr/>
        <a:lstStyle/>
        <a:p>
          <a:endParaRPr lang="en-US"/>
        </a:p>
      </dgm:t>
    </dgm:pt>
    <dgm:pt modelId="{66CCC2AC-6097-0348-91CE-F5A805BA7FDD}" type="sibTrans" cxnId="{69F27031-5BD7-C64F-AB17-1352D5F400BB}">
      <dgm:prSet/>
      <dgm:spPr/>
      <dgm:t>
        <a:bodyPr/>
        <a:lstStyle/>
        <a:p>
          <a:endParaRPr lang="en-US"/>
        </a:p>
      </dgm:t>
    </dgm:pt>
    <dgm:pt modelId="{B5062768-46DB-3C46-9D74-AA319906020B}" type="pres">
      <dgm:prSet presAssocID="{10C59B20-F014-424C-988A-5F67D8B85B1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CF89105-ADEC-7A4D-A23A-3582D760D087}" type="pres">
      <dgm:prSet presAssocID="{2F4ABA83-A56C-C14D-A0B9-CA8F151581BD}" presName="root" presStyleCnt="0"/>
      <dgm:spPr/>
    </dgm:pt>
    <dgm:pt modelId="{B5CD6347-CE11-CF44-A9D4-66A853FA63D8}" type="pres">
      <dgm:prSet presAssocID="{2F4ABA83-A56C-C14D-A0B9-CA8F151581BD}" presName="rootComposite" presStyleCnt="0"/>
      <dgm:spPr/>
    </dgm:pt>
    <dgm:pt modelId="{BE17AE63-6A33-114E-9331-E52386805DD8}" type="pres">
      <dgm:prSet presAssocID="{2F4ABA83-A56C-C14D-A0B9-CA8F151581BD}" presName="rootText" presStyleLbl="node1" presStyleIdx="0" presStyleCnt="1"/>
      <dgm:spPr/>
    </dgm:pt>
    <dgm:pt modelId="{E396154F-5298-E74D-A509-6173B8E83A86}" type="pres">
      <dgm:prSet presAssocID="{2F4ABA83-A56C-C14D-A0B9-CA8F151581BD}" presName="rootConnector" presStyleLbl="node1" presStyleIdx="0" presStyleCnt="1"/>
      <dgm:spPr/>
    </dgm:pt>
    <dgm:pt modelId="{FBCD1A51-452D-7546-AADB-232A8C99EC31}" type="pres">
      <dgm:prSet presAssocID="{2F4ABA83-A56C-C14D-A0B9-CA8F151581BD}" presName="childShape" presStyleCnt="0"/>
      <dgm:spPr/>
    </dgm:pt>
    <dgm:pt modelId="{EDCC21F6-0296-2F47-84F6-230D25731235}" type="pres">
      <dgm:prSet presAssocID="{606FB6E0-AD52-1F4A-A383-ED92D915E9B6}" presName="Name13" presStyleLbl="parChTrans1D2" presStyleIdx="0" presStyleCnt="6"/>
      <dgm:spPr/>
    </dgm:pt>
    <dgm:pt modelId="{D48BF90E-A3B5-CA4B-A5D4-FCE5986BBF85}" type="pres">
      <dgm:prSet presAssocID="{61AA3CDF-272B-6F48-875B-754FA8FCA662}" presName="childText" presStyleLbl="bgAcc1" presStyleIdx="0" presStyleCnt="6">
        <dgm:presLayoutVars>
          <dgm:bulletEnabled val="1"/>
        </dgm:presLayoutVars>
      </dgm:prSet>
      <dgm:spPr/>
    </dgm:pt>
    <dgm:pt modelId="{6C463BA6-E74F-F44E-865C-85C1885898AF}" type="pres">
      <dgm:prSet presAssocID="{A9388B1A-B8CB-7647-AA00-48C0573B0CB1}" presName="Name13" presStyleLbl="parChTrans1D2" presStyleIdx="1" presStyleCnt="6"/>
      <dgm:spPr/>
    </dgm:pt>
    <dgm:pt modelId="{089E9DCF-2095-CE4A-B003-15E867524A67}" type="pres">
      <dgm:prSet presAssocID="{3271E0E5-7BAA-7D47-80BD-EC7F0F2256AD}" presName="childText" presStyleLbl="bgAcc1" presStyleIdx="1" presStyleCnt="6" custScaleY="128421">
        <dgm:presLayoutVars>
          <dgm:bulletEnabled val="1"/>
        </dgm:presLayoutVars>
      </dgm:prSet>
      <dgm:spPr/>
    </dgm:pt>
    <dgm:pt modelId="{2A0D20B4-A485-7848-94EA-955679B2E74E}" type="pres">
      <dgm:prSet presAssocID="{0940F6CE-8113-DC40-9A25-F1CF80642795}" presName="Name13" presStyleLbl="parChTrans1D2" presStyleIdx="2" presStyleCnt="6"/>
      <dgm:spPr/>
    </dgm:pt>
    <dgm:pt modelId="{CDE5F12F-8598-7F41-87AA-EC2FF6CAFEB1}" type="pres">
      <dgm:prSet presAssocID="{E28AC25E-6FB6-164D-AACE-AA381CAD386A}" presName="childText" presStyleLbl="bgAcc1" presStyleIdx="2" presStyleCnt="6">
        <dgm:presLayoutVars>
          <dgm:bulletEnabled val="1"/>
        </dgm:presLayoutVars>
      </dgm:prSet>
      <dgm:spPr/>
    </dgm:pt>
    <dgm:pt modelId="{21F48E79-889D-294C-AB28-CD9E1EC8DF98}" type="pres">
      <dgm:prSet presAssocID="{AF0C981A-078D-0240-A269-9945356FDDFB}" presName="Name13" presStyleLbl="parChTrans1D2" presStyleIdx="3" presStyleCnt="6"/>
      <dgm:spPr/>
    </dgm:pt>
    <dgm:pt modelId="{D2088FF8-8C9B-A542-A25C-6DB5DB018E42}" type="pres">
      <dgm:prSet presAssocID="{D8076427-86D2-1241-9EF3-7B8218DEBE6B}" presName="childText" presStyleLbl="bgAcc1" presStyleIdx="3" presStyleCnt="6">
        <dgm:presLayoutVars>
          <dgm:bulletEnabled val="1"/>
        </dgm:presLayoutVars>
      </dgm:prSet>
      <dgm:spPr/>
    </dgm:pt>
    <dgm:pt modelId="{EFC104C4-A57B-AA40-82B9-2F20B78A37E7}" type="pres">
      <dgm:prSet presAssocID="{34BCB453-A207-4C43-838C-97F3A2F99D7E}" presName="Name13" presStyleLbl="parChTrans1D2" presStyleIdx="4" presStyleCnt="6"/>
      <dgm:spPr/>
    </dgm:pt>
    <dgm:pt modelId="{8C1239BF-11E5-5C4C-8C5E-5DC984DD55D4}" type="pres">
      <dgm:prSet presAssocID="{E89448A4-F9B2-E04A-B677-427F40F6EABF}" presName="childText" presStyleLbl="bgAcc1" presStyleIdx="4" presStyleCnt="6">
        <dgm:presLayoutVars>
          <dgm:bulletEnabled val="1"/>
        </dgm:presLayoutVars>
      </dgm:prSet>
      <dgm:spPr/>
    </dgm:pt>
    <dgm:pt modelId="{0C8FD4D5-8065-E448-8006-B01BE4A9C442}" type="pres">
      <dgm:prSet presAssocID="{9CE97546-3D7E-9F46-95FB-AFF20E02362C}" presName="Name13" presStyleLbl="parChTrans1D2" presStyleIdx="5" presStyleCnt="6"/>
      <dgm:spPr/>
    </dgm:pt>
    <dgm:pt modelId="{4BD242CE-24EC-FA4E-AF6A-29111BCA6331}" type="pres">
      <dgm:prSet presAssocID="{BB5AD072-BECF-0C4D-B9EB-82905971EE78}" presName="childText" presStyleLbl="bgAcc1" presStyleIdx="5" presStyleCnt="6">
        <dgm:presLayoutVars>
          <dgm:bulletEnabled val="1"/>
        </dgm:presLayoutVars>
      </dgm:prSet>
      <dgm:spPr/>
    </dgm:pt>
  </dgm:ptLst>
  <dgm:cxnLst>
    <dgm:cxn modelId="{D95CB503-D006-E248-9215-519136AF4F9C}" srcId="{2F4ABA83-A56C-C14D-A0B9-CA8F151581BD}" destId="{3271E0E5-7BAA-7D47-80BD-EC7F0F2256AD}" srcOrd="1" destOrd="0" parTransId="{A9388B1A-B8CB-7647-AA00-48C0573B0CB1}" sibTransId="{AF06447A-9B13-3C4D-A3D5-C5A82820A918}"/>
    <dgm:cxn modelId="{6BAEF20D-A5AD-B146-9E3F-90C1D80307FC}" type="presOf" srcId="{0940F6CE-8113-DC40-9A25-F1CF80642795}" destId="{2A0D20B4-A485-7848-94EA-955679B2E74E}" srcOrd="0" destOrd="0" presId="urn:microsoft.com/office/officeart/2005/8/layout/hierarchy3"/>
    <dgm:cxn modelId="{F41AD72F-03C0-E545-9527-C00B80094392}" type="presOf" srcId="{61AA3CDF-272B-6F48-875B-754FA8FCA662}" destId="{D48BF90E-A3B5-CA4B-A5D4-FCE5986BBF85}" srcOrd="0" destOrd="0" presId="urn:microsoft.com/office/officeart/2005/8/layout/hierarchy3"/>
    <dgm:cxn modelId="{69F27031-5BD7-C64F-AB17-1352D5F400BB}" srcId="{2F4ABA83-A56C-C14D-A0B9-CA8F151581BD}" destId="{BB5AD072-BECF-0C4D-B9EB-82905971EE78}" srcOrd="5" destOrd="0" parTransId="{9CE97546-3D7E-9F46-95FB-AFF20E02362C}" sibTransId="{66CCC2AC-6097-0348-91CE-F5A805BA7FDD}"/>
    <dgm:cxn modelId="{D0A45B3F-FFB5-D248-8293-12ADF1441BBF}" type="presOf" srcId="{2F4ABA83-A56C-C14D-A0B9-CA8F151581BD}" destId="{E396154F-5298-E74D-A509-6173B8E83A86}" srcOrd="1" destOrd="0" presId="urn:microsoft.com/office/officeart/2005/8/layout/hierarchy3"/>
    <dgm:cxn modelId="{7C67094D-D625-8F4E-B4D1-42D32746A925}" srcId="{2F4ABA83-A56C-C14D-A0B9-CA8F151581BD}" destId="{E89448A4-F9B2-E04A-B677-427F40F6EABF}" srcOrd="4" destOrd="0" parTransId="{34BCB453-A207-4C43-838C-97F3A2F99D7E}" sibTransId="{7069BA3B-DF3B-8247-ACE7-5FDB1F08348C}"/>
    <dgm:cxn modelId="{1BE6AD64-E075-AA4C-92C9-E53E08FF1BF8}" srcId="{2F4ABA83-A56C-C14D-A0B9-CA8F151581BD}" destId="{E28AC25E-6FB6-164D-AACE-AA381CAD386A}" srcOrd="2" destOrd="0" parTransId="{0940F6CE-8113-DC40-9A25-F1CF80642795}" sibTransId="{D13DE773-6817-7A4B-9D34-29B5B8115436}"/>
    <dgm:cxn modelId="{C2598568-CDA8-884E-A929-2A4BD75EB7D8}" type="presOf" srcId="{E89448A4-F9B2-E04A-B677-427F40F6EABF}" destId="{8C1239BF-11E5-5C4C-8C5E-5DC984DD55D4}" srcOrd="0" destOrd="0" presId="urn:microsoft.com/office/officeart/2005/8/layout/hierarchy3"/>
    <dgm:cxn modelId="{AE509375-22E9-F646-8A60-1CA66744749B}" type="presOf" srcId="{D8076427-86D2-1241-9EF3-7B8218DEBE6B}" destId="{D2088FF8-8C9B-A542-A25C-6DB5DB018E42}" srcOrd="0" destOrd="0" presId="urn:microsoft.com/office/officeart/2005/8/layout/hierarchy3"/>
    <dgm:cxn modelId="{472EA780-FE89-2843-A448-1D7850A47DF8}" type="presOf" srcId="{A9388B1A-B8CB-7647-AA00-48C0573B0CB1}" destId="{6C463BA6-E74F-F44E-865C-85C1885898AF}" srcOrd="0" destOrd="0" presId="urn:microsoft.com/office/officeart/2005/8/layout/hierarchy3"/>
    <dgm:cxn modelId="{6AD3FC87-F046-E743-9B61-D1EF64E0B7BD}" type="presOf" srcId="{10C59B20-F014-424C-988A-5F67D8B85B1E}" destId="{B5062768-46DB-3C46-9D74-AA319906020B}" srcOrd="0" destOrd="0" presId="urn:microsoft.com/office/officeart/2005/8/layout/hierarchy3"/>
    <dgm:cxn modelId="{C41DB4B2-5B6F-D04B-B20F-C6AA216A46BF}" srcId="{2F4ABA83-A56C-C14D-A0B9-CA8F151581BD}" destId="{D8076427-86D2-1241-9EF3-7B8218DEBE6B}" srcOrd="3" destOrd="0" parTransId="{AF0C981A-078D-0240-A269-9945356FDDFB}" sibTransId="{1A38DC83-519F-CF4F-B3B9-525D327C2331}"/>
    <dgm:cxn modelId="{801FE3B3-6B66-1540-B19E-B461B8B983CE}" type="presOf" srcId="{3271E0E5-7BAA-7D47-80BD-EC7F0F2256AD}" destId="{089E9DCF-2095-CE4A-B003-15E867524A67}" srcOrd="0" destOrd="0" presId="urn:microsoft.com/office/officeart/2005/8/layout/hierarchy3"/>
    <dgm:cxn modelId="{6F28FEC7-B8A5-1341-8509-23440F9F754D}" type="presOf" srcId="{BB5AD072-BECF-0C4D-B9EB-82905971EE78}" destId="{4BD242CE-24EC-FA4E-AF6A-29111BCA6331}" srcOrd="0" destOrd="0" presId="urn:microsoft.com/office/officeart/2005/8/layout/hierarchy3"/>
    <dgm:cxn modelId="{99DDD6CB-6DFA-BE43-B467-3F3DC2C1E62A}" type="presOf" srcId="{606FB6E0-AD52-1F4A-A383-ED92D915E9B6}" destId="{EDCC21F6-0296-2F47-84F6-230D25731235}" srcOrd="0" destOrd="0" presId="urn:microsoft.com/office/officeart/2005/8/layout/hierarchy3"/>
    <dgm:cxn modelId="{26B5B1CF-3D94-2545-AA4C-F3383FE7CF45}" type="presOf" srcId="{AF0C981A-078D-0240-A269-9945356FDDFB}" destId="{21F48E79-889D-294C-AB28-CD9E1EC8DF98}" srcOrd="0" destOrd="0" presId="urn:microsoft.com/office/officeart/2005/8/layout/hierarchy3"/>
    <dgm:cxn modelId="{E8C518D9-A4AB-9A4D-AD95-933E2886572E}" type="presOf" srcId="{2F4ABA83-A56C-C14D-A0B9-CA8F151581BD}" destId="{BE17AE63-6A33-114E-9331-E52386805DD8}" srcOrd="0" destOrd="0" presId="urn:microsoft.com/office/officeart/2005/8/layout/hierarchy3"/>
    <dgm:cxn modelId="{6CF1E1DD-9EED-FB48-852E-6073B162562A}" type="presOf" srcId="{E28AC25E-6FB6-164D-AACE-AA381CAD386A}" destId="{CDE5F12F-8598-7F41-87AA-EC2FF6CAFEB1}" srcOrd="0" destOrd="0" presId="urn:microsoft.com/office/officeart/2005/8/layout/hierarchy3"/>
    <dgm:cxn modelId="{A9676DE1-332A-D946-8429-8EE987B89C62}" type="presOf" srcId="{34BCB453-A207-4C43-838C-97F3A2F99D7E}" destId="{EFC104C4-A57B-AA40-82B9-2F20B78A37E7}" srcOrd="0" destOrd="0" presId="urn:microsoft.com/office/officeart/2005/8/layout/hierarchy3"/>
    <dgm:cxn modelId="{CFF0CEE5-9BD3-434D-8186-335B523E63DE}" srcId="{2F4ABA83-A56C-C14D-A0B9-CA8F151581BD}" destId="{61AA3CDF-272B-6F48-875B-754FA8FCA662}" srcOrd="0" destOrd="0" parTransId="{606FB6E0-AD52-1F4A-A383-ED92D915E9B6}" sibTransId="{27DE892B-07E1-0B4D-93FD-DC8B01C07174}"/>
    <dgm:cxn modelId="{23B162EF-682D-F044-81B1-FF958043F628}" srcId="{10C59B20-F014-424C-988A-5F67D8B85B1E}" destId="{2F4ABA83-A56C-C14D-A0B9-CA8F151581BD}" srcOrd="0" destOrd="0" parTransId="{406BFAA6-84BB-7248-9498-387966BFADFF}" sibTransId="{9EC88E86-9F88-564E-BBA5-61787FD62646}"/>
    <dgm:cxn modelId="{4E6A61FD-5B48-1649-9C6A-C37E8127EF14}" type="presOf" srcId="{9CE97546-3D7E-9F46-95FB-AFF20E02362C}" destId="{0C8FD4D5-8065-E448-8006-B01BE4A9C442}" srcOrd="0" destOrd="0" presId="urn:microsoft.com/office/officeart/2005/8/layout/hierarchy3"/>
    <dgm:cxn modelId="{404684C0-4001-674B-8D36-15085F39397D}" type="presParOf" srcId="{B5062768-46DB-3C46-9D74-AA319906020B}" destId="{1CF89105-ADEC-7A4D-A23A-3582D760D087}" srcOrd="0" destOrd="0" presId="urn:microsoft.com/office/officeart/2005/8/layout/hierarchy3"/>
    <dgm:cxn modelId="{6C3B8316-E53D-0146-9E26-65DBCF082E3F}" type="presParOf" srcId="{1CF89105-ADEC-7A4D-A23A-3582D760D087}" destId="{B5CD6347-CE11-CF44-A9D4-66A853FA63D8}" srcOrd="0" destOrd="0" presId="urn:microsoft.com/office/officeart/2005/8/layout/hierarchy3"/>
    <dgm:cxn modelId="{2F03C4D6-BBAB-414D-8325-D120B35096B0}" type="presParOf" srcId="{B5CD6347-CE11-CF44-A9D4-66A853FA63D8}" destId="{BE17AE63-6A33-114E-9331-E52386805DD8}" srcOrd="0" destOrd="0" presId="urn:microsoft.com/office/officeart/2005/8/layout/hierarchy3"/>
    <dgm:cxn modelId="{BA2039D3-54A8-AD44-A7BC-E1106414FA23}" type="presParOf" srcId="{B5CD6347-CE11-CF44-A9D4-66A853FA63D8}" destId="{E396154F-5298-E74D-A509-6173B8E83A86}" srcOrd="1" destOrd="0" presId="urn:microsoft.com/office/officeart/2005/8/layout/hierarchy3"/>
    <dgm:cxn modelId="{6B82A3BF-27EB-9F44-855E-25053CFA4C08}" type="presParOf" srcId="{1CF89105-ADEC-7A4D-A23A-3582D760D087}" destId="{FBCD1A51-452D-7546-AADB-232A8C99EC31}" srcOrd="1" destOrd="0" presId="urn:microsoft.com/office/officeart/2005/8/layout/hierarchy3"/>
    <dgm:cxn modelId="{85AEE617-3662-124E-9134-38FD116A449A}" type="presParOf" srcId="{FBCD1A51-452D-7546-AADB-232A8C99EC31}" destId="{EDCC21F6-0296-2F47-84F6-230D25731235}" srcOrd="0" destOrd="0" presId="urn:microsoft.com/office/officeart/2005/8/layout/hierarchy3"/>
    <dgm:cxn modelId="{4032B146-F5F2-3F40-A51F-EC3115CDF35E}" type="presParOf" srcId="{FBCD1A51-452D-7546-AADB-232A8C99EC31}" destId="{D48BF90E-A3B5-CA4B-A5D4-FCE5986BBF85}" srcOrd="1" destOrd="0" presId="urn:microsoft.com/office/officeart/2005/8/layout/hierarchy3"/>
    <dgm:cxn modelId="{646FA711-7C32-CD48-9A7B-2A74B00B5128}" type="presParOf" srcId="{FBCD1A51-452D-7546-AADB-232A8C99EC31}" destId="{6C463BA6-E74F-F44E-865C-85C1885898AF}" srcOrd="2" destOrd="0" presId="urn:microsoft.com/office/officeart/2005/8/layout/hierarchy3"/>
    <dgm:cxn modelId="{FDBFFDDB-5676-A24C-B5D1-BD13E048C0C4}" type="presParOf" srcId="{FBCD1A51-452D-7546-AADB-232A8C99EC31}" destId="{089E9DCF-2095-CE4A-B003-15E867524A67}" srcOrd="3" destOrd="0" presId="urn:microsoft.com/office/officeart/2005/8/layout/hierarchy3"/>
    <dgm:cxn modelId="{1382234F-5A3E-1447-8359-518E9E4F615C}" type="presParOf" srcId="{FBCD1A51-452D-7546-AADB-232A8C99EC31}" destId="{2A0D20B4-A485-7848-94EA-955679B2E74E}" srcOrd="4" destOrd="0" presId="urn:microsoft.com/office/officeart/2005/8/layout/hierarchy3"/>
    <dgm:cxn modelId="{EE3E7847-BFF9-1541-A924-B39CD6BF0FC2}" type="presParOf" srcId="{FBCD1A51-452D-7546-AADB-232A8C99EC31}" destId="{CDE5F12F-8598-7F41-87AA-EC2FF6CAFEB1}" srcOrd="5" destOrd="0" presId="urn:microsoft.com/office/officeart/2005/8/layout/hierarchy3"/>
    <dgm:cxn modelId="{DC364734-54CD-364D-B2E5-F61F5B21081C}" type="presParOf" srcId="{FBCD1A51-452D-7546-AADB-232A8C99EC31}" destId="{21F48E79-889D-294C-AB28-CD9E1EC8DF98}" srcOrd="6" destOrd="0" presId="urn:microsoft.com/office/officeart/2005/8/layout/hierarchy3"/>
    <dgm:cxn modelId="{46F64DE5-CC87-4C48-B13D-526CDD66E72A}" type="presParOf" srcId="{FBCD1A51-452D-7546-AADB-232A8C99EC31}" destId="{D2088FF8-8C9B-A542-A25C-6DB5DB018E42}" srcOrd="7" destOrd="0" presId="urn:microsoft.com/office/officeart/2005/8/layout/hierarchy3"/>
    <dgm:cxn modelId="{A5FD2162-5D0E-F144-B756-E5875B84709A}" type="presParOf" srcId="{FBCD1A51-452D-7546-AADB-232A8C99EC31}" destId="{EFC104C4-A57B-AA40-82B9-2F20B78A37E7}" srcOrd="8" destOrd="0" presId="urn:microsoft.com/office/officeart/2005/8/layout/hierarchy3"/>
    <dgm:cxn modelId="{A81167B0-B50C-DA49-A4A1-2A4EAA2FD5B2}" type="presParOf" srcId="{FBCD1A51-452D-7546-AADB-232A8C99EC31}" destId="{8C1239BF-11E5-5C4C-8C5E-5DC984DD55D4}" srcOrd="9" destOrd="0" presId="urn:microsoft.com/office/officeart/2005/8/layout/hierarchy3"/>
    <dgm:cxn modelId="{F0F226AC-4E99-3648-A4B9-0A9D705CE374}" type="presParOf" srcId="{FBCD1A51-452D-7546-AADB-232A8C99EC31}" destId="{0C8FD4D5-8065-E448-8006-B01BE4A9C442}" srcOrd="10" destOrd="0" presId="urn:microsoft.com/office/officeart/2005/8/layout/hierarchy3"/>
    <dgm:cxn modelId="{0EDB2813-E6A4-6D45-BC8F-50CCC4F1BC03}" type="presParOf" srcId="{FBCD1A51-452D-7546-AADB-232A8C99EC31}" destId="{4BD242CE-24EC-FA4E-AF6A-29111BCA6331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1FCD4F-9355-C54A-BBD0-B6B777A8BCAC}" type="doc">
      <dgm:prSet loTypeId="urn:microsoft.com/office/officeart/2005/8/layout/hierarchy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4D74E5-D0F4-6943-921E-F3558C4CF7CA}">
      <dgm:prSet phldrT="[Text]" custT="1"/>
      <dgm:spPr/>
      <dgm:t>
        <a:bodyPr/>
        <a:lstStyle/>
        <a:p>
          <a:r>
            <a:rPr lang="en-US" sz="900" dirty="0"/>
            <a:t>Experiential Learning Opportunities (Electives)</a:t>
          </a:r>
        </a:p>
      </dgm:t>
    </dgm:pt>
    <dgm:pt modelId="{E686B9EB-777E-E84D-A5FF-351F3982C411}" type="parTrans" cxnId="{6256CE23-D8F0-AC47-99E6-338361CB9A7C}">
      <dgm:prSet/>
      <dgm:spPr/>
      <dgm:t>
        <a:bodyPr/>
        <a:lstStyle/>
        <a:p>
          <a:endParaRPr lang="en-US"/>
        </a:p>
      </dgm:t>
    </dgm:pt>
    <dgm:pt modelId="{C35629AE-E555-0940-94AE-C46330F6245A}" type="sibTrans" cxnId="{6256CE23-D8F0-AC47-99E6-338361CB9A7C}">
      <dgm:prSet/>
      <dgm:spPr/>
      <dgm:t>
        <a:bodyPr/>
        <a:lstStyle/>
        <a:p>
          <a:endParaRPr lang="en-US"/>
        </a:p>
      </dgm:t>
    </dgm:pt>
    <dgm:pt modelId="{C0132C4D-7CDC-1246-A283-2172AEA9E3EA}">
      <dgm:prSet phldrT="[Text]" custT="1"/>
      <dgm:spPr/>
      <dgm:t>
        <a:bodyPr/>
        <a:lstStyle/>
        <a:p>
          <a:r>
            <a:rPr lang="en-US" sz="900" dirty="0"/>
            <a:t>Service-Learning: Adult </a:t>
          </a:r>
          <a:r>
            <a:rPr lang="en-US" sz="900" dirty="0" err="1"/>
            <a:t>Neurogenics</a:t>
          </a:r>
          <a:r>
            <a:rPr lang="en-US" sz="900" dirty="0"/>
            <a:t> (Aphasia)</a:t>
          </a:r>
        </a:p>
        <a:p>
          <a:r>
            <a:rPr lang="en-US" sz="900" dirty="0"/>
            <a:t>SPHHRNG 3370s</a:t>
          </a:r>
        </a:p>
      </dgm:t>
    </dgm:pt>
    <dgm:pt modelId="{71FA91BA-FFE2-FB4E-8301-9E55698444B6}" type="parTrans" cxnId="{6298B96D-0CA3-8A43-A830-E01D4D92C3C3}">
      <dgm:prSet/>
      <dgm:spPr/>
      <dgm:t>
        <a:bodyPr/>
        <a:lstStyle/>
        <a:p>
          <a:endParaRPr lang="en-US"/>
        </a:p>
      </dgm:t>
    </dgm:pt>
    <dgm:pt modelId="{E69E4880-80AA-E143-9589-DCF5ED45C4F8}" type="sibTrans" cxnId="{6298B96D-0CA3-8A43-A830-E01D4D92C3C3}">
      <dgm:prSet/>
      <dgm:spPr/>
      <dgm:t>
        <a:bodyPr/>
        <a:lstStyle/>
        <a:p>
          <a:endParaRPr lang="en-US"/>
        </a:p>
      </dgm:t>
    </dgm:pt>
    <dgm:pt modelId="{9535CD4C-EDB0-3441-9FD4-4F37DFBB6112}">
      <dgm:prSet phldrT="[Text]" custT="1"/>
      <dgm:spPr/>
      <dgm:t>
        <a:bodyPr/>
        <a:lstStyle/>
        <a:p>
          <a:r>
            <a:rPr lang="en-US" sz="900" dirty="0"/>
            <a:t>Service-Learning: Hearing Screenings</a:t>
          </a:r>
        </a:p>
        <a:p>
          <a:r>
            <a:rPr lang="en-US" sz="900" dirty="0"/>
            <a:t>SPHHRNG 5193</a:t>
          </a:r>
        </a:p>
      </dgm:t>
    </dgm:pt>
    <dgm:pt modelId="{0A370222-6CC6-2B4C-85BC-3181B5C06EBA}" type="parTrans" cxnId="{C788183C-7117-9A41-ADF4-08A1970C6EBD}">
      <dgm:prSet/>
      <dgm:spPr/>
      <dgm:t>
        <a:bodyPr/>
        <a:lstStyle/>
        <a:p>
          <a:endParaRPr lang="en-US"/>
        </a:p>
      </dgm:t>
    </dgm:pt>
    <dgm:pt modelId="{9EFA1015-5FAB-E64D-8AAE-0FA7EDCB3380}" type="sibTrans" cxnId="{C788183C-7117-9A41-ADF4-08A1970C6EBD}">
      <dgm:prSet/>
      <dgm:spPr/>
      <dgm:t>
        <a:bodyPr/>
        <a:lstStyle/>
        <a:p>
          <a:endParaRPr lang="en-US"/>
        </a:p>
      </dgm:t>
    </dgm:pt>
    <dgm:pt modelId="{19DE34B2-B826-744D-BB26-4C9898EDCA35}">
      <dgm:prSet phldrT="[Text]" custT="1"/>
      <dgm:spPr/>
      <dgm:t>
        <a:bodyPr/>
        <a:lstStyle/>
        <a:p>
          <a:r>
            <a:rPr lang="en-US" sz="900" dirty="0"/>
            <a:t>Observation in SLP &amp; AUD</a:t>
          </a:r>
        </a:p>
        <a:p>
          <a:r>
            <a:rPr lang="en-US" sz="900" dirty="0"/>
            <a:t>SPHHRNG 3360</a:t>
          </a:r>
        </a:p>
      </dgm:t>
    </dgm:pt>
    <dgm:pt modelId="{BC9B24CE-5F2D-2246-AB14-C5A13A5F40FA}" type="parTrans" cxnId="{03FE97EF-DD6C-724C-B18A-01C0BF1795AF}">
      <dgm:prSet/>
      <dgm:spPr/>
      <dgm:t>
        <a:bodyPr/>
        <a:lstStyle/>
        <a:p>
          <a:endParaRPr lang="en-US"/>
        </a:p>
      </dgm:t>
    </dgm:pt>
    <dgm:pt modelId="{3D1EC50E-6732-A34C-8594-2808A251C794}" type="sibTrans" cxnId="{03FE97EF-DD6C-724C-B18A-01C0BF1795AF}">
      <dgm:prSet/>
      <dgm:spPr/>
      <dgm:t>
        <a:bodyPr/>
        <a:lstStyle/>
        <a:p>
          <a:endParaRPr lang="en-US"/>
        </a:p>
      </dgm:t>
    </dgm:pt>
    <dgm:pt modelId="{9093208B-12A6-D84F-87A0-A7834F89E6B3}">
      <dgm:prSet phldrT="[Text]" custT="1"/>
      <dgm:spPr/>
      <dgm:t>
        <a:bodyPr/>
        <a:lstStyle/>
        <a:p>
          <a:r>
            <a:rPr lang="en-US" sz="900" dirty="0"/>
            <a:t>Individual Studies</a:t>
          </a:r>
        </a:p>
        <a:p>
          <a:r>
            <a:rPr lang="en-US" sz="900" dirty="0"/>
            <a:t>SPHHRNG 5193</a:t>
          </a:r>
        </a:p>
      </dgm:t>
    </dgm:pt>
    <dgm:pt modelId="{EA42E3EA-43A5-4B43-BC89-C5F47EC6F097}" type="parTrans" cxnId="{BBF0D14F-3581-954B-AEC2-99EC2C8B459D}">
      <dgm:prSet/>
      <dgm:spPr/>
      <dgm:t>
        <a:bodyPr/>
        <a:lstStyle/>
        <a:p>
          <a:endParaRPr lang="en-US"/>
        </a:p>
      </dgm:t>
    </dgm:pt>
    <dgm:pt modelId="{5F578687-2B81-854E-9A8D-D95ECD8F93CE}" type="sibTrans" cxnId="{BBF0D14F-3581-954B-AEC2-99EC2C8B459D}">
      <dgm:prSet/>
      <dgm:spPr/>
      <dgm:t>
        <a:bodyPr/>
        <a:lstStyle/>
        <a:p>
          <a:endParaRPr lang="en-US"/>
        </a:p>
      </dgm:t>
    </dgm:pt>
    <dgm:pt modelId="{305329AB-2455-834E-9CF7-22C8D922BD27}">
      <dgm:prSet phldrT="[Text]" custT="1"/>
      <dgm:spPr/>
      <dgm:t>
        <a:bodyPr/>
        <a:lstStyle/>
        <a:p>
          <a:r>
            <a:rPr lang="en-US" sz="900" dirty="0"/>
            <a:t>Thesis</a:t>
          </a:r>
        </a:p>
        <a:p>
          <a:r>
            <a:rPr lang="en-US" sz="900" dirty="0"/>
            <a:t>SPHHRNG 4999</a:t>
          </a:r>
        </a:p>
      </dgm:t>
    </dgm:pt>
    <dgm:pt modelId="{983FB0C8-9434-E743-818F-90715C17976D}" type="parTrans" cxnId="{EDC5F56F-EF2D-8145-8798-1190D76B1037}">
      <dgm:prSet/>
      <dgm:spPr/>
      <dgm:t>
        <a:bodyPr/>
        <a:lstStyle/>
        <a:p>
          <a:endParaRPr lang="en-US"/>
        </a:p>
      </dgm:t>
    </dgm:pt>
    <dgm:pt modelId="{C277961A-4A50-9249-807D-1F42F60E1D0E}" type="sibTrans" cxnId="{EDC5F56F-EF2D-8145-8798-1190D76B1037}">
      <dgm:prSet/>
      <dgm:spPr/>
      <dgm:t>
        <a:bodyPr/>
        <a:lstStyle/>
        <a:p>
          <a:endParaRPr lang="en-US"/>
        </a:p>
      </dgm:t>
    </dgm:pt>
    <dgm:pt modelId="{98A0E741-EC81-3548-B460-B2B47D684A2C}" type="pres">
      <dgm:prSet presAssocID="{D21FCD4F-9355-C54A-BBD0-B6B777A8BCA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F9AC622-44FD-3648-8894-1C36FB98857A}" type="pres">
      <dgm:prSet presAssocID="{504D74E5-D0F4-6943-921E-F3558C4CF7CA}" presName="root" presStyleCnt="0"/>
      <dgm:spPr/>
    </dgm:pt>
    <dgm:pt modelId="{C483A113-34B6-3542-BF2C-9AF10B517FA6}" type="pres">
      <dgm:prSet presAssocID="{504D74E5-D0F4-6943-921E-F3558C4CF7CA}" presName="rootComposite" presStyleCnt="0"/>
      <dgm:spPr/>
    </dgm:pt>
    <dgm:pt modelId="{2A66E1AE-BADA-1943-9411-B243AFA914A0}" type="pres">
      <dgm:prSet presAssocID="{504D74E5-D0F4-6943-921E-F3558C4CF7CA}" presName="rootText" presStyleLbl="node1" presStyleIdx="0" presStyleCnt="1" custLinFactNeighborX="0" custLinFactNeighborY="-2641"/>
      <dgm:spPr/>
    </dgm:pt>
    <dgm:pt modelId="{190CE7C5-A20B-EE42-8180-5F063A9D4C54}" type="pres">
      <dgm:prSet presAssocID="{504D74E5-D0F4-6943-921E-F3558C4CF7CA}" presName="rootConnector" presStyleLbl="node1" presStyleIdx="0" presStyleCnt="1"/>
      <dgm:spPr/>
    </dgm:pt>
    <dgm:pt modelId="{1CEC53FD-ADF6-7949-A6C4-6091D739E87F}" type="pres">
      <dgm:prSet presAssocID="{504D74E5-D0F4-6943-921E-F3558C4CF7CA}" presName="childShape" presStyleCnt="0"/>
      <dgm:spPr/>
    </dgm:pt>
    <dgm:pt modelId="{6C1AC290-0401-C542-B3D5-36695569ABA3}" type="pres">
      <dgm:prSet presAssocID="{71FA91BA-FFE2-FB4E-8301-9E55698444B6}" presName="Name13" presStyleLbl="parChTrans1D2" presStyleIdx="0" presStyleCnt="5"/>
      <dgm:spPr/>
    </dgm:pt>
    <dgm:pt modelId="{5E172C42-FC26-1D4D-92E0-E77E06D764D6}" type="pres">
      <dgm:prSet presAssocID="{C0132C4D-7CDC-1246-A283-2172AEA9E3EA}" presName="childText" presStyleLbl="bgAcc1" presStyleIdx="0" presStyleCnt="5">
        <dgm:presLayoutVars>
          <dgm:bulletEnabled val="1"/>
        </dgm:presLayoutVars>
      </dgm:prSet>
      <dgm:spPr/>
    </dgm:pt>
    <dgm:pt modelId="{A8A4EF8C-B323-3D44-857F-B3EF58270A56}" type="pres">
      <dgm:prSet presAssocID="{0A370222-6CC6-2B4C-85BC-3181B5C06EBA}" presName="Name13" presStyleLbl="parChTrans1D2" presStyleIdx="1" presStyleCnt="5"/>
      <dgm:spPr/>
    </dgm:pt>
    <dgm:pt modelId="{BCD565DB-4276-BD4F-A7E5-FE7AEA1A346F}" type="pres">
      <dgm:prSet presAssocID="{9535CD4C-EDB0-3441-9FD4-4F37DFBB6112}" presName="childText" presStyleLbl="bgAcc1" presStyleIdx="1" presStyleCnt="5">
        <dgm:presLayoutVars>
          <dgm:bulletEnabled val="1"/>
        </dgm:presLayoutVars>
      </dgm:prSet>
      <dgm:spPr/>
    </dgm:pt>
    <dgm:pt modelId="{10234829-48A5-3446-AEBE-749CF2655AA4}" type="pres">
      <dgm:prSet presAssocID="{BC9B24CE-5F2D-2246-AB14-C5A13A5F40FA}" presName="Name13" presStyleLbl="parChTrans1D2" presStyleIdx="2" presStyleCnt="5"/>
      <dgm:spPr/>
    </dgm:pt>
    <dgm:pt modelId="{EF9C7EF5-D250-4E4E-8DC6-31111038FCAE}" type="pres">
      <dgm:prSet presAssocID="{19DE34B2-B826-744D-BB26-4C9898EDCA35}" presName="childText" presStyleLbl="bgAcc1" presStyleIdx="2" presStyleCnt="5">
        <dgm:presLayoutVars>
          <dgm:bulletEnabled val="1"/>
        </dgm:presLayoutVars>
      </dgm:prSet>
      <dgm:spPr/>
    </dgm:pt>
    <dgm:pt modelId="{9E810C48-7F23-6E45-9C18-0CD1AF7EF9D9}" type="pres">
      <dgm:prSet presAssocID="{EA42E3EA-43A5-4B43-BC89-C5F47EC6F097}" presName="Name13" presStyleLbl="parChTrans1D2" presStyleIdx="3" presStyleCnt="5"/>
      <dgm:spPr/>
    </dgm:pt>
    <dgm:pt modelId="{F0139593-56AB-694C-89F4-F78A245FC52F}" type="pres">
      <dgm:prSet presAssocID="{9093208B-12A6-D84F-87A0-A7834F89E6B3}" presName="childText" presStyleLbl="bgAcc1" presStyleIdx="3" presStyleCnt="5">
        <dgm:presLayoutVars>
          <dgm:bulletEnabled val="1"/>
        </dgm:presLayoutVars>
      </dgm:prSet>
      <dgm:spPr/>
    </dgm:pt>
    <dgm:pt modelId="{391FF570-C24A-6F41-9E98-E7119C93933D}" type="pres">
      <dgm:prSet presAssocID="{983FB0C8-9434-E743-818F-90715C17976D}" presName="Name13" presStyleLbl="parChTrans1D2" presStyleIdx="4" presStyleCnt="5"/>
      <dgm:spPr/>
    </dgm:pt>
    <dgm:pt modelId="{718F3EE5-947D-E142-AE07-2CCB8380FEB8}" type="pres">
      <dgm:prSet presAssocID="{305329AB-2455-834E-9CF7-22C8D922BD27}" presName="childText" presStyleLbl="bgAcc1" presStyleIdx="4" presStyleCnt="5">
        <dgm:presLayoutVars>
          <dgm:bulletEnabled val="1"/>
        </dgm:presLayoutVars>
      </dgm:prSet>
      <dgm:spPr/>
    </dgm:pt>
  </dgm:ptLst>
  <dgm:cxnLst>
    <dgm:cxn modelId="{6256CE23-D8F0-AC47-99E6-338361CB9A7C}" srcId="{D21FCD4F-9355-C54A-BBD0-B6B777A8BCAC}" destId="{504D74E5-D0F4-6943-921E-F3558C4CF7CA}" srcOrd="0" destOrd="0" parTransId="{E686B9EB-777E-E84D-A5FF-351F3982C411}" sibTransId="{C35629AE-E555-0940-94AE-C46330F6245A}"/>
    <dgm:cxn modelId="{AC3C7B30-BD7C-B04E-8D3C-F34CA4F0BC34}" type="presOf" srcId="{9093208B-12A6-D84F-87A0-A7834F89E6B3}" destId="{F0139593-56AB-694C-89F4-F78A245FC52F}" srcOrd="0" destOrd="0" presId="urn:microsoft.com/office/officeart/2005/8/layout/hierarchy3"/>
    <dgm:cxn modelId="{D7440433-A854-FF4E-BAE6-2A4E0C29583F}" type="presOf" srcId="{71FA91BA-FFE2-FB4E-8301-9E55698444B6}" destId="{6C1AC290-0401-C542-B3D5-36695569ABA3}" srcOrd="0" destOrd="0" presId="urn:microsoft.com/office/officeart/2005/8/layout/hierarchy3"/>
    <dgm:cxn modelId="{C788183C-7117-9A41-ADF4-08A1970C6EBD}" srcId="{504D74E5-D0F4-6943-921E-F3558C4CF7CA}" destId="{9535CD4C-EDB0-3441-9FD4-4F37DFBB6112}" srcOrd="1" destOrd="0" parTransId="{0A370222-6CC6-2B4C-85BC-3181B5C06EBA}" sibTransId="{9EFA1015-5FAB-E64D-8AAE-0FA7EDCB3380}"/>
    <dgm:cxn modelId="{1C5C324D-17DC-EE42-8D2F-5454645A897F}" type="presOf" srcId="{983FB0C8-9434-E743-818F-90715C17976D}" destId="{391FF570-C24A-6F41-9E98-E7119C93933D}" srcOrd="0" destOrd="0" presId="urn:microsoft.com/office/officeart/2005/8/layout/hierarchy3"/>
    <dgm:cxn modelId="{BBF0D14F-3581-954B-AEC2-99EC2C8B459D}" srcId="{504D74E5-D0F4-6943-921E-F3558C4CF7CA}" destId="{9093208B-12A6-D84F-87A0-A7834F89E6B3}" srcOrd="3" destOrd="0" parTransId="{EA42E3EA-43A5-4B43-BC89-C5F47EC6F097}" sibTransId="{5F578687-2B81-854E-9A8D-D95ECD8F93CE}"/>
    <dgm:cxn modelId="{8EF73256-5164-2144-BB7D-CCF7C10E5669}" type="presOf" srcId="{D21FCD4F-9355-C54A-BBD0-B6B777A8BCAC}" destId="{98A0E741-EC81-3548-B460-B2B47D684A2C}" srcOrd="0" destOrd="0" presId="urn:microsoft.com/office/officeart/2005/8/layout/hierarchy3"/>
    <dgm:cxn modelId="{9953425B-3E22-5B44-B759-18873BF4AE5E}" type="presOf" srcId="{504D74E5-D0F4-6943-921E-F3558C4CF7CA}" destId="{2A66E1AE-BADA-1943-9411-B243AFA914A0}" srcOrd="0" destOrd="0" presId="urn:microsoft.com/office/officeart/2005/8/layout/hierarchy3"/>
    <dgm:cxn modelId="{0D13096A-2054-F44D-8219-F4384DA5FC5B}" type="presOf" srcId="{305329AB-2455-834E-9CF7-22C8D922BD27}" destId="{718F3EE5-947D-E142-AE07-2CCB8380FEB8}" srcOrd="0" destOrd="0" presId="urn:microsoft.com/office/officeart/2005/8/layout/hierarchy3"/>
    <dgm:cxn modelId="{6298B96D-0CA3-8A43-A830-E01D4D92C3C3}" srcId="{504D74E5-D0F4-6943-921E-F3558C4CF7CA}" destId="{C0132C4D-7CDC-1246-A283-2172AEA9E3EA}" srcOrd="0" destOrd="0" parTransId="{71FA91BA-FFE2-FB4E-8301-9E55698444B6}" sibTransId="{E69E4880-80AA-E143-9589-DCF5ED45C4F8}"/>
    <dgm:cxn modelId="{EDC5F56F-EF2D-8145-8798-1190D76B1037}" srcId="{504D74E5-D0F4-6943-921E-F3558C4CF7CA}" destId="{305329AB-2455-834E-9CF7-22C8D922BD27}" srcOrd="4" destOrd="0" parTransId="{983FB0C8-9434-E743-818F-90715C17976D}" sibTransId="{C277961A-4A50-9249-807D-1F42F60E1D0E}"/>
    <dgm:cxn modelId="{B7205E7E-5C59-0F40-81C4-8386B605CDD1}" type="presOf" srcId="{BC9B24CE-5F2D-2246-AB14-C5A13A5F40FA}" destId="{10234829-48A5-3446-AEBE-749CF2655AA4}" srcOrd="0" destOrd="0" presId="urn:microsoft.com/office/officeart/2005/8/layout/hierarchy3"/>
    <dgm:cxn modelId="{1CB626B4-00BB-DA45-B4C9-3CCE60D279BB}" type="presOf" srcId="{0A370222-6CC6-2B4C-85BC-3181B5C06EBA}" destId="{A8A4EF8C-B323-3D44-857F-B3EF58270A56}" srcOrd="0" destOrd="0" presId="urn:microsoft.com/office/officeart/2005/8/layout/hierarchy3"/>
    <dgm:cxn modelId="{98F619B7-90DF-F246-BFE8-B7DA3179FEDD}" type="presOf" srcId="{9535CD4C-EDB0-3441-9FD4-4F37DFBB6112}" destId="{BCD565DB-4276-BD4F-A7E5-FE7AEA1A346F}" srcOrd="0" destOrd="0" presId="urn:microsoft.com/office/officeart/2005/8/layout/hierarchy3"/>
    <dgm:cxn modelId="{406B56BC-54E8-8E4B-966B-0C5E47D3242B}" type="presOf" srcId="{504D74E5-D0F4-6943-921E-F3558C4CF7CA}" destId="{190CE7C5-A20B-EE42-8180-5F063A9D4C54}" srcOrd="1" destOrd="0" presId="urn:microsoft.com/office/officeart/2005/8/layout/hierarchy3"/>
    <dgm:cxn modelId="{BBB6BCC1-6991-9A4B-B1D4-057A20927BA9}" type="presOf" srcId="{C0132C4D-7CDC-1246-A283-2172AEA9E3EA}" destId="{5E172C42-FC26-1D4D-92E0-E77E06D764D6}" srcOrd="0" destOrd="0" presId="urn:microsoft.com/office/officeart/2005/8/layout/hierarchy3"/>
    <dgm:cxn modelId="{004E48D9-E3CF-154E-9218-E4D37D34599A}" type="presOf" srcId="{EA42E3EA-43A5-4B43-BC89-C5F47EC6F097}" destId="{9E810C48-7F23-6E45-9C18-0CD1AF7EF9D9}" srcOrd="0" destOrd="0" presId="urn:microsoft.com/office/officeart/2005/8/layout/hierarchy3"/>
    <dgm:cxn modelId="{327B3BE0-56C6-CF46-9F72-19555F08189C}" type="presOf" srcId="{19DE34B2-B826-744D-BB26-4C9898EDCA35}" destId="{EF9C7EF5-D250-4E4E-8DC6-31111038FCAE}" srcOrd="0" destOrd="0" presId="urn:microsoft.com/office/officeart/2005/8/layout/hierarchy3"/>
    <dgm:cxn modelId="{03FE97EF-DD6C-724C-B18A-01C0BF1795AF}" srcId="{504D74E5-D0F4-6943-921E-F3558C4CF7CA}" destId="{19DE34B2-B826-744D-BB26-4C9898EDCA35}" srcOrd="2" destOrd="0" parTransId="{BC9B24CE-5F2D-2246-AB14-C5A13A5F40FA}" sibTransId="{3D1EC50E-6732-A34C-8594-2808A251C794}"/>
    <dgm:cxn modelId="{4459F51E-79CD-2547-86F7-01C2D64B6576}" type="presParOf" srcId="{98A0E741-EC81-3548-B460-B2B47D684A2C}" destId="{CF9AC622-44FD-3648-8894-1C36FB98857A}" srcOrd="0" destOrd="0" presId="urn:microsoft.com/office/officeart/2005/8/layout/hierarchy3"/>
    <dgm:cxn modelId="{4A6F6054-EA76-D14A-BBE0-BC400EB1C7D1}" type="presParOf" srcId="{CF9AC622-44FD-3648-8894-1C36FB98857A}" destId="{C483A113-34B6-3542-BF2C-9AF10B517FA6}" srcOrd="0" destOrd="0" presId="urn:microsoft.com/office/officeart/2005/8/layout/hierarchy3"/>
    <dgm:cxn modelId="{9600B62F-7014-8E4B-A388-FEC699E5609C}" type="presParOf" srcId="{C483A113-34B6-3542-BF2C-9AF10B517FA6}" destId="{2A66E1AE-BADA-1943-9411-B243AFA914A0}" srcOrd="0" destOrd="0" presId="urn:microsoft.com/office/officeart/2005/8/layout/hierarchy3"/>
    <dgm:cxn modelId="{7FA8BB1C-B58C-BF4C-9CB0-372527FE0D88}" type="presParOf" srcId="{C483A113-34B6-3542-BF2C-9AF10B517FA6}" destId="{190CE7C5-A20B-EE42-8180-5F063A9D4C54}" srcOrd="1" destOrd="0" presId="urn:microsoft.com/office/officeart/2005/8/layout/hierarchy3"/>
    <dgm:cxn modelId="{A6406C1B-3842-BD4F-B148-468AA4E3ECD6}" type="presParOf" srcId="{CF9AC622-44FD-3648-8894-1C36FB98857A}" destId="{1CEC53FD-ADF6-7949-A6C4-6091D739E87F}" srcOrd="1" destOrd="0" presId="urn:microsoft.com/office/officeart/2005/8/layout/hierarchy3"/>
    <dgm:cxn modelId="{A38D43EA-0787-7D48-8745-E6E1E41C4595}" type="presParOf" srcId="{1CEC53FD-ADF6-7949-A6C4-6091D739E87F}" destId="{6C1AC290-0401-C542-B3D5-36695569ABA3}" srcOrd="0" destOrd="0" presId="urn:microsoft.com/office/officeart/2005/8/layout/hierarchy3"/>
    <dgm:cxn modelId="{67E1E167-6216-B24D-9A21-528EC2E50A6E}" type="presParOf" srcId="{1CEC53FD-ADF6-7949-A6C4-6091D739E87F}" destId="{5E172C42-FC26-1D4D-92E0-E77E06D764D6}" srcOrd="1" destOrd="0" presId="urn:microsoft.com/office/officeart/2005/8/layout/hierarchy3"/>
    <dgm:cxn modelId="{B8FBF9BE-9F0B-C241-A1E9-0E3DE9F57437}" type="presParOf" srcId="{1CEC53FD-ADF6-7949-A6C4-6091D739E87F}" destId="{A8A4EF8C-B323-3D44-857F-B3EF58270A56}" srcOrd="2" destOrd="0" presId="urn:microsoft.com/office/officeart/2005/8/layout/hierarchy3"/>
    <dgm:cxn modelId="{06EF7425-E0FA-D141-A43B-19C09989FA9A}" type="presParOf" srcId="{1CEC53FD-ADF6-7949-A6C4-6091D739E87F}" destId="{BCD565DB-4276-BD4F-A7E5-FE7AEA1A346F}" srcOrd="3" destOrd="0" presId="urn:microsoft.com/office/officeart/2005/8/layout/hierarchy3"/>
    <dgm:cxn modelId="{5F8ACC28-9F31-1246-BF80-7DD68B52B036}" type="presParOf" srcId="{1CEC53FD-ADF6-7949-A6C4-6091D739E87F}" destId="{10234829-48A5-3446-AEBE-749CF2655AA4}" srcOrd="4" destOrd="0" presId="urn:microsoft.com/office/officeart/2005/8/layout/hierarchy3"/>
    <dgm:cxn modelId="{68567CC0-9E72-8044-87C0-C8007DEC3EA5}" type="presParOf" srcId="{1CEC53FD-ADF6-7949-A6C4-6091D739E87F}" destId="{EF9C7EF5-D250-4E4E-8DC6-31111038FCAE}" srcOrd="5" destOrd="0" presId="urn:microsoft.com/office/officeart/2005/8/layout/hierarchy3"/>
    <dgm:cxn modelId="{E8307EFF-DE43-A645-A2BE-58F9D9A2284E}" type="presParOf" srcId="{1CEC53FD-ADF6-7949-A6C4-6091D739E87F}" destId="{9E810C48-7F23-6E45-9C18-0CD1AF7EF9D9}" srcOrd="6" destOrd="0" presId="urn:microsoft.com/office/officeart/2005/8/layout/hierarchy3"/>
    <dgm:cxn modelId="{98025E49-4F94-B241-BA07-C581F5B2FB36}" type="presParOf" srcId="{1CEC53FD-ADF6-7949-A6C4-6091D739E87F}" destId="{F0139593-56AB-694C-89F4-F78A245FC52F}" srcOrd="7" destOrd="0" presId="urn:microsoft.com/office/officeart/2005/8/layout/hierarchy3"/>
    <dgm:cxn modelId="{47E91C1F-035B-A045-A869-EB8D7DC577A7}" type="presParOf" srcId="{1CEC53FD-ADF6-7949-A6C4-6091D739E87F}" destId="{391FF570-C24A-6F41-9E98-E7119C93933D}" srcOrd="8" destOrd="0" presId="urn:microsoft.com/office/officeart/2005/8/layout/hierarchy3"/>
    <dgm:cxn modelId="{789254AB-0CBC-B943-B476-00C98BD4D9C3}" type="presParOf" srcId="{1CEC53FD-ADF6-7949-A6C4-6091D739E87F}" destId="{718F3EE5-947D-E142-AE07-2CCB8380FEB8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CC5F09-1A38-0B46-B3F5-E673FAED52EA}">
      <dsp:nvSpPr>
        <dsp:cNvPr id="0" name=""/>
        <dsp:cNvSpPr/>
      </dsp:nvSpPr>
      <dsp:spPr>
        <a:xfrm>
          <a:off x="591" y="88335"/>
          <a:ext cx="1209780" cy="7310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Major Supporting Courses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(most overlap with GE*)</a:t>
          </a:r>
        </a:p>
      </dsp:txBody>
      <dsp:txXfrm>
        <a:off x="22004" y="109748"/>
        <a:ext cx="1166954" cy="688268"/>
      </dsp:txXfrm>
    </dsp:sp>
    <dsp:sp modelId="{3AA76DE0-6AD7-6C46-855D-05CC0C58FA2A}">
      <dsp:nvSpPr>
        <dsp:cNvPr id="0" name=""/>
        <dsp:cNvSpPr/>
      </dsp:nvSpPr>
      <dsp:spPr>
        <a:xfrm>
          <a:off x="121569" y="819429"/>
          <a:ext cx="120978" cy="5289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8970"/>
              </a:lnTo>
              <a:lnTo>
                <a:pt x="120978" y="5289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244497-2BFF-2646-BC77-A5AC2DC8EE03}">
      <dsp:nvSpPr>
        <dsp:cNvPr id="0" name=""/>
        <dsp:cNvSpPr/>
      </dsp:nvSpPr>
      <dsp:spPr>
        <a:xfrm>
          <a:off x="242547" y="970652"/>
          <a:ext cx="967824" cy="7554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*</a:t>
          </a:r>
          <a:r>
            <a:rPr lang="en-US" sz="800" kern="1200" dirty="0"/>
            <a:t>Algebra, Precalculus, or Calculus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Math 1148, 1150, or 1151</a:t>
          </a:r>
        </a:p>
      </dsp:txBody>
      <dsp:txXfrm>
        <a:off x="264675" y="992780"/>
        <a:ext cx="923568" cy="711239"/>
      </dsp:txXfrm>
    </dsp:sp>
    <dsp:sp modelId="{FB653EA0-981E-6C46-A5B0-60D42A4301E1}">
      <dsp:nvSpPr>
        <dsp:cNvPr id="0" name=""/>
        <dsp:cNvSpPr/>
      </dsp:nvSpPr>
      <dsp:spPr>
        <a:xfrm>
          <a:off x="121569" y="819429"/>
          <a:ext cx="120978" cy="13603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0385"/>
              </a:lnTo>
              <a:lnTo>
                <a:pt x="120978" y="13603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73C231-4D97-7949-A292-124D43609100}">
      <dsp:nvSpPr>
        <dsp:cNvPr id="0" name=""/>
        <dsp:cNvSpPr/>
      </dsp:nvSpPr>
      <dsp:spPr>
        <a:xfrm>
          <a:off x="242547" y="1877370"/>
          <a:ext cx="967824" cy="6048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*Biology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Bio 1101</a:t>
          </a:r>
        </a:p>
      </dsp:txBody>
      <dsp:txXfrm>
        <a:off x="260264" y="1895087"/>
        <a:ext cx="932390" cy="569456"/>
      </dsp:txXfrm>
    </dsp:sp>
    <dsp:sp modelId="{9C9D6EEE-F401-F841-B523-7BCBF31AF1D8}">
      <dsp:nvSpPr>
        <dsp:cNvPr id="0" name=""/>
        <dsp:cNvSpPr/>
      </dsp:nvSpPr>
      <dsp:spPr>
        <a:xfrm>
          <a:off x="121569" y="819429"/>
          <a:ext cx="120978" cy="21164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6498"/>
              </a:lnTo>
              <a:lnTo>
                <a:pt x="120978" y="21164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875C4B-C0D2-C94C-B325-EDE67B591AB4}">
      <dsp:nvSpPr>
        <dsp:cNvPr id="0" name=""/>
        <dsp:cNvSpPr/>
      </dsp:nvSpPr>
      <dsp:spPr>
        <a:xfrm>
          <a:off x="242547" y="2633483"/>
          <a:ext cx="967824" cy="6048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*Statistics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Stat 1350</a:t>
          </a:r>
        </a:p>
      </dsp:txBody>
      <dsp:txXfrm>
        <a:off x="260264" y="2651200"/>
        <a:ext cx="932390" cy="569456"/>
      </dsp:txXfrm>
    </dsp:sp>
    <dsp:sp modelId="{1CBB00F7-DEA0-574F-92CE-29F03D79F32C}">
      <dsp:nvSpPr>
        <dsp:cNvPr id="0" name=""/>
        <dsp:cNvSpPr/>
      </dsp:nvSpPr>
      <dsp:spPr>
        <a:xfrm>
          <a:off x="121569" y="819429"/>
          <a:ext cx="120978" cy="3048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8120"/>
              </a:lnTo>
              <a:lnTo>
                <a:pt x="120978" y="30481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0ADCAA-4EE2-DA46-A63E-73259712FD0D}">
      <dsp:nvSpPr>
        <dsp:cNvPr id="0" name=""/>
        <dsp:cNvSpPr/>
      </dsp:nvSpPr>
      <dsp:spPr>
        <a:xfrm>
          <a:off x="242547" y="3389596"/>
          <a:ext cx="967824" cy="9559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*Lifespan Development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 err="1"/>
            <a:t>Sphhrng</a:t>
          </a:r>
          <a:r>
            <a:rPr lang="en-US" sz="900" kern="1200" dirty="0"/>
            <a:t> 3350, </a:t>
          </a:r>
          <a:r>
            <a:rPr lang="en-US" sz="900" kern="1200" dirty="0" err="1"/>
            <a:t>Hdfs</a:t>
          </a:r>
          <a:r>
            <a:rPr lang="en-US" sz="900" kern="1200" dirty="0"/>
            <a:t> 2400, or Psych 3340</a:t>
          </a:r>
        </a:p>
      </dsp:txBody>
      <dsp:txXfrm>
        <a:off x="270545" y="3417594"/>
        <a:ext cx="911828" cy="899911"/>
      </dsp:txXfrm>
    </dsp:sp>
    <dsp:sp modelId="{E175E687-BF10-9548-9816-E1B22BD65163}">
      <dsp:nvSpPr>
        <dsp:cNvPr id="0" name=""/>
        <dsp:cNvSpPr/>
      </dsp:nvSpPr>
      <dsp:spPr>
        <a:xfrm>
          <a:off x="121569" y="819429"/>
          <a:ext cx="120978" cy="4094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94099"/>
              </a:lnTo>
              <a:lnTo>
                <a:pt x="120978" y="40940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C0E83B-8F2A-7547-B725-A78EF027D708}">
      <dsp:nvSpPr>
        <dsp:cNvPr id="0" name=""/>
        <dsp:cNvSpPr/>
      </dsp:nvSpPr>
      <dsp:spPr>
        <a:xfrm>
          <a:off x="242547" y="4496726"/>
          <a:ext cx="967824" cy="8336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Professional Writing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English 3304 or 3305</a:t>
          </a:r>
        </a:p>
      </dsp:txBody>
      <dsp:txXfrm>
        <a:off x="266962" y="4521141"/>
        <a:ext cx="918994" cy="7847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A516DF-FAE9-C74B-B532-FD9E90EABC5B}">
      <dsp:nvSpPr>
        <dsp:cNvPr id="0" name=""/>
        <dsp:cNvSpPr/>
      </dsp:nvSpPr>
      <dsp:spPr>
        <a:xfrm>
          <a:off x="5779002" y="2367147"/>
          <a:ext cx="738857" cy="351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624"/>
              </a:lnTo>
              <a:lnTo>
                <a:pt x="738857" y="239624"/>
              </a:lnTo>
              <a:lnTo>
                <a:pt x="738857" y="3516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D38380-2B54-0449-A774-D52063615040}">
      <dsp:nvSpPr>
        <dsp:cNvPr id="0" name=""/>
        <dsp:cNvSpPr/>
      </dsp:nvSpPr>
      <dsp:spPr>
        <a:xfrm>
          <a:off x="5040145" y="2367147"/>
          <a:ext cx="738857" cy="351628"/>
        </a:xfrm>
        <a:custGeom>
          <a:avLst/>
          <a:gdLst/>
          <a:ahLst/>
          <a:cxnLst/>
          <a:rect l="0" t="0" r="0" b="0"/>
          <a:pathLst>
            <a:path>
              <a:moveTo>
                <a:pt x="738857" y="0"/>
              </a:moveTo>
              <a:lnTo>
                <a:pt x="738857" y="239624"/>
              </a:lnTo>
              <a:lnTo>
                <a:pt x="0" y="239624"/>
              </a:lnTo>
              <a:lnTo>
                <a:pt x="0" y="3516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5393B-9F7E-E749-AF48-1187C5098D74}">
      <dsp:nvSpPr>
        <dsp:cNvPr id="0" name=""/>
        <dsp:cNvSpPr/>
      </dsp:nvSpPr>
      <dsp:spPr>
        <a:xfrm>
          <a:off x="3562430" y="1247778"/>
          <a:ext cx="2216572" cy="351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624"/>
              </a:lnTo>
              <a:lnTo>
                <a:pt x="2216572" y="239624"/>
              </a:lnTo>
              <a:lnTo>
                <a:pt x="2216572" y="3516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BDE0F9-3CE6-E840-8941-5AB4F36CA204}">
      <dsp:nvSpPr>
        <dsp:cNvPr id="0" name=""/>
        <dsp:cNvSpPr/>
      </dsp:nvSpPr>
      <dsp:spPr>
        <a:xfrm>
          <a:off x="3516710" y="3486516"/>
          <a:ext cx="91440" cy="3516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6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F208DC-B267-594F-98C4-26E513B9C081}">
      <dsp:nvSpPr>
        <dsp:cNvPr id="0" name=""/>
        <dsp:cNvSpPr/>
      </dsp:nvSpPr>
      <dsp:spPr>
        <a:xfrm>
          <a:off x="3516710" y="2367147"/>
          <a:ext cx="91440" cy="3516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6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EB4480-1F41-7447-8507-D6838A982C17}">
      <dsp:nvSpPr>
        <dsp:cNvPr id="0" name=""/>
        <dsp:cNvSpPr/>
      </dsp:nvSpPr>
      <dsp:spPr>
        <a:xfrm>
          <a:off x="3516710" y="1247778"/>
          <a:ext cx="91440" cy="3516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6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8EB629-1334-2B44-8D8A-A1B2798F8E6D}">
      <dsp:nvSpPr>
        <dsp:cNvPr id="0" name=""/>
        <dsp:cNvSpPr/>
      </dsp:nvSpPr>
      <dsp:spPr>
        <a:xfrm>
          <a:off x="1345858" y="2367147"/>
          <a:ext cx="738857" cy="351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624"/>
              </a:lnTo>
              <a:lnTo>
                <a:pt x="738857" y="239624"/>
              </a:lnTo>
              <a:lnTo>
                <a:pt x="738857" y="3516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45A363-E78B-2D4D-A7B2-3A192E5058AF}">
      <dsp:nvSpPr>
        <dsp:cNvPr id="0" name=""/>
        <dsp:cNvSpPr/>
      </dsp:nvSpPr>
      <dsp:spPr>
        <a:xfrm>
          <a:off x="607000" y="2367147"/>
          <a:ext cx="738857" cy="351628"/>
        </a:xfrm>
        <a:custGeom>
          <a:avLst/>
          <a:gdLst/>
          <a:ahLst/>
          <a:cxnLst/>
          <a:rect l="0" t="0" r="0" b="0"/>
          <a:pathLst>
            <a:path>
              <a:moveTo>
                <a:pt x="738857" y="0"/>
              </a:moveTo>
              <a:lnTo>
                <a:pt x="738857" y="239624"/>
              </a:lnTo>
              <a:lnTo>
                <a:pt x="0" y="239624"/>
              </a:lnTo>
              <a:lnTo>
                <a:pt x="0" y="3516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D9033-FA1B-6D47-95E4-DD165E3E6EBC}">
      <dsp:nvSpPr>
        <dsp:cNvPr id="0" name=""/>
        <dsp:cNvSpPr/>
      </dsp:nvSpPr>
      <dsp:spPr>
        <a:xfrm>
          <a:off x="1345858" y="1247778"/>
          <a:ext cx="2216572" cy="351628"/>
        </a:xfrm>
        <a:custGeom>
          <a:avLst/>
          <a:gdLst/>
          <a:ahLst/>
          <a:cxnLst/>
          <a:rect l="0" t="0" r="0" b="0"/>
          <a:pathLst>
            <a:path>
              <a:moveTo>
                <a:pt x="2216572" y="0"/>
              </a:moveTo>
              <a:lnTo>
                <a:pt x="2216572" y="239624"/>
              </a:lnTo>
              <a:lnTo>
                <a:pt x="0" y="239624"/>
              </a:lnTo>
              <a:lnTo>
                <a:pt x="0" y="3516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803290-6CE7-1A4E-A93C-3C5895AB93F2}">
      <dsp:nvSpPr>
        <dsp:cNvPr id="0" name=""/>
        <dsp:cNvSpPr/>
      </dsp:nvSpPr>
      <dsp:spPr>
        <a:xfrm>
          <a:off x="2957910" y="480038"/>
          <a:ext cx="1209039" cy="767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5DF355-14EF-4849-8FF2-6BBB0217CC3F}">
      <dsp:nvSpPr>
        <dsp:cNvPr id="0" name=""/>
        <dsp:cNvSpPr/>
      </dsp:nvSpPr>
      <dsp:spPr>
        <a:xfrm>
          <a:off x="3092248" y="607658"/>
          <a:ext cx="1209039" cy="7677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Intro to Communication and Its Disorders SPHHRNG 2230</a:t>
          </a:r>
        </a:p>
      </dsp:txBody>
      <dsp:txXfrm>
        <a:off x="3114734" y="630144"/>
        <a:ext cx="1164067" cy="722768"/>
      </dsp:txXfrm>
    </dsp:sp>
    <dsp:sp modelId="{141DD3B8-EB3A-9E40-A9C3-2A2EAE486EDF}">
      <dsp:nvSpPr>
        <dsp:cNvPr id="0" name=""/>
        <dsp:cNvSpPr/>
      </dsp:nvSpPr>
      <dsp:spPr>
        <a:xfrm>
          <a:off x="741338" y="1599407"/>
          <a:ext cx="1209039" cy="767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4E02D5-741E-0B43-B127-07D0D219850C}">
      <dsp:nvSpPr>
        <dsp:cNvPr id="0" name=""/>
        <dsp:cNvSpPr/>
      </dsp:nvSpPr>
      <dsp:spPr>
        <a:xfrm>
          <a:off x="875676" y="1727027"/>
          <a:ext cx="1209039" cy="7677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Speech: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Intro to Phonetics SPHHRNG 3320</a:t>
          </a:r>
        </a:p>
      </dsp:txBody>
      <dsp:txXfrm>
        <a:off x="898162" y="1749513"/>
        <a:ext cx="1164067" cy="722768"/>
      </dsp:txXfrm>
    </dsp:sp>
    <dsp:sp modelId="{FD8D57D8-8522-9B4E-84E4-CE0CF4832B80}">
      <dsp:nvSpPr>
        <dsp:cNvPr id="0" name=""/>
        <dsp:cNvSpPr/>
      </dsp:nvSpPr>
      <dsp:spPr>
        <a:xfrm>
          <a:off x="2481" y="2718776"/>
          <a:ext cx="1209039" cy="767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187119-90D9-0A45-9401-7EFFC1678C33}">
      <dsp:nvSpPr>
        <dsp:cNvPr id="0" name=""/>
        <dsp:cNvSpPr/>
      </dsp:nvSpPr>
      <dsp:spPr>
        <a:xfrm>
          <a:off x="136818" y="2846396"/>
          <a:ext cx="1209039" cy="7677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The Anatomy, Physiology and Science of Speech SPHHRNG 4420</a:t>
          </a:r>
        </a:p>
      </dsp:txBody>
      <dsp:txXfrm>
        <a:off x="159304" y="2868882"/>
        <a:ext cx="1164067" cy="722768"/>
      </dsp:txXfrm>
    </dsp:sp>
    <dsp:sp modelId="{8AE868B8-9ACD-F644-B607-977CA554B767}">
      <dsp:nvSpPr>
        <dsp:cNvPr id="0" name=""/>
        <dsp:cNvSpPr/>
      </dsp:nvSpPr>
      <dsp:spPr>
        <a:xfrm>
          <a:off x="1480196" y="2718776"/>
          <a:ext cx="1209039" cy="767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00CFEF-CD78-E043-81A9-C64017369D93}">
      <dsp:nvSpPr>
        <dsp:cNvPr id="0" name=""/>
        <dsp:cNvSpPr/>
      </dsp:nvSpPr>
      <dsp:spPr>
        <a:xfrm>
          <a:off x="1614533" y="2846396"/>
          <a:ext cx="1209039" cy="7677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Intro to Clinical Methods of SLP SPHHRNG 4520</a:t>
          </a:r>
        </a:p>
      </dsp:txBody>
      <dsp:txXfrm>
        <a:off x="1637019" y="2868882"/>
        <a:ext cx="1164067" cy="722768"/>
      </dsp:txXfrm>
    </dsp:sp>
    <dsp:sp modelId="{07D73796-3262-8B43-B9D7-1BF498049114}">
      <dsp:nvSpPr>
        <dsp:cNvPr id="0" name=""/>
        <dsp:cNvSpPr/>
      </dsp:nvSpPr>
      <dsp:spPr>
        <a:xfrm>
          <a:off x="2957910" y="1599407"/>
          <a:ext cx="1209039" cy="767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342237-D9E7-C14B-A2E5-BA7DD7ED83DA}">
      <dsp:nvSpPr>
        <dsp:cNvPr id="0" name=""/>
        <dsp:cNvSpPr/>
      </dsp:nvSpPr>
      <dsp:spPr>
        <a:xfrm>
          <a:off x="3092248" y="1727027"/>
          <a:ext cx="1209039" cy="7677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Hearing: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Intro to the Art &amp; Science of Sound SPHHRNG 3340</a:t>
          </a:r>
        </a:p>
      </dsp:txBody>
      <dsp:txXfrm>
        <a:off x="3114734" y="1749513"/>
        <a:ext cx="1164067" cy="722768"/>
      </dsp:txXfrm>
    </dsp:sp>
    <dsp:sp modelId="{CCB3C73E-EB88-3645-8F4E-54CA1FDCCB60}">
      <dsp:nvSpPr>
        <dsp:cNvPr id="0" name=""/>
        <dsp:cNvSpPr/>
      </dsp:nvSpPr>
      <dsp:spPr>
        <a:xfrm>
          <a:off x="2957910" y="2718776"/>
          <a:ext cx="1209039" cy="767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1BECC7-624A-EC4C-9396-15BE025D8674}">
      <dsp:nvSpPr>
        <dsp:cNvPr id="0" name=""/>
        <dsp:cNvSpPr/>
      </dsp:nvSpPr>
      <dsp:spPr>
        <a:xfrm>
          <a:off x="3092248" y="2846396"/>
          <a:ext cx="1209039" cy="7677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The Anatomy, Physiology and Science of Hearing SPHRNG 4440</a:t>
          </a:r>
        </a:p>
      </dsp:txBody>
      <dsp:txXfrm>
        <a:off x="3114734" y="2868882"/>
        <a:ext cx="1164067" cy="722768"/>
      </dsp:txXfrm>
    </dsp:sp>
    <dsp:sp modelId="{B6DA50B4-D539-BF48-9728-3CBE45151475}">
      <dsp:nvSpPr>
        <dsp:cNvPr id="0" name=""/>
        <dsp:cNvSpPr/>
      </dsp:nvSpPr>
      <dsp:spPr>
        <a:xfrm>
          <a:off x="2957910" y="3838145"/>
          <a:ext cx="1209039" cy="767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164AC8-25B2-F741-A4FF-1EFED3A4FC56}">
      <dsp:nvSpPr>
        <dsp:cNvPr id="0" name=""/>
        <dsp:cNvSpPr/>
      </dsp:nvSpPr>
      <dsp:spPr>
        <a:xfrm>
          <a:off x="3092248" y="3965765"/>
          <a:ext cx="1209039" cy="7677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Intro to Audiology SPHHRNG 4540</a:t>
          </a:r>
          <a:endParaRPr lang="en-US" sz="900" b="0" kern="1200" dirty="0"/>
        </a:p>
      </dsp:txBody>
      <dsp:txXfrm>
        <a:off x="3114734" y="3988251"/>
        <a:ext cx="1164067" cy="722768"/>
      </dsp:txXfrm>
    </dsp:sp>
    <dsp:sp modelId="{BC08DBD4-FB46-8B43-90C9-85988A9E0F2C}">
      <dsp:nvSpPr>
        <dsp:cNvPr id="0" name=""/>
        <dsp:cNvSpPr/>
      </dsp:nvSpPr>
      <dsp:spPr>
        <a:xfrm>
          <a:off x="5174483" y="1599407"/>
          <a:ext cx="1209039" cy="767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49439F-3CC5-A24A-B360-58E10352A48C}">
      <dsp:nvSpPr>
        <dsp:cNvPr id="0" name=""/>
        <dsp:cNvSpPr/>
      </dsp:nvSpPr>
      <dsp:spPr>
        <a:xfrm>
          <a:off x="5308820" y="1727027"/>
          <a:ext cx="1209039" cy="7677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Language: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Language Acquisition SPHHRNG 3330</a:t>
          </a:r>
        </a:p>
      </dsp:txBody>
      <dsp:txXfrm>
        <a:off x="5331306" y="1749513"/>
        <a:ext cx="1164067" cy="722768"/>
      </dsp:txXfrm>
    </dsp:sp>
    <dsp:sp modelId="{8B39113F-E881-0B4E-99AD-484D1AD9A0A7}">
      <dsp:nvSpPr>
        <dsp:cNvPr id="0" name=""/>
        <dsp:cNvSpPr/>
      </dsp:nvSpPr>
      <dsp:spPr>
        <a:xfrm>
          <a:off x="4435625" y="2718776"/>
          <a:ext cx="1209039" cy="767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054137-E0E2-624D-AB04-4A680D996619}">
      <dsp:nvSpPr>
        <dsp:cNvPr id="0" name=""/>
        <dsp:cNvSpPr/>
      </dsp:nvSpPr>
      <dsp:spPr>
        <a:xfrm>
          <a:off x="4569963" y="2846396"/>
          <a:ext cx="1209039" cy="7677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Intro to Language Science &amp; Language Disorders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SPHHRNG 4430</a:t>
          </a:r>
        </a:p>
      </dsp:txBody>
      <dsp:txXfrm>
        <a:off x="4592449" y="2868882"/>
        <a:ext cx="1164067" cy="722768"/>
      </dsp:txXfrm>
    </dsp:sp>
    <dsp:sp modelId="{33AA8C73-B12B-CF4C-B07C-8285540DCAE9}">
      <dsp:nvSpPr>
        <dsp:cNvPr id="0" name=""/>
        <dsp:cNvSpPr/>
      </dsp:nvSpPr>
      <dsp:spPr>
        <a:xfrm>
          <a:off x="5913340" y="2718776"/>
          <a:ext cx="1209039" cy="767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300111-9366-5740-BFC0-87CF09961371}">
      <dsp:nvSpPr>
        <dsp:cNvPr id="0" name=""/>
        <dsp:cNvSpPr/>
      </dsp:nvSpPr>
      <dsp:spPr>
        <a:xfrm>
          <a:off x="6047678" y="2846396"/>
          <a:ext cx="1209039" cy="7677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i="0" kern="1200" dirty="0"/>
            <a:t>Multicultural Aspects of Communication SPHHRNG 5605</a:t>
          </a:r>
          <a:endParaRPr lang="en-US" sz="900" b="0" kern="1200" dirty="0"/>
        </a:p>
      </dsp:txBody>
      <dsp:txXfrm>
        <a:off x="6070164" y="2868882"/>
        <a:ext cx="1164067" cy="722768"/>
      </dsp:txXfrm>
    </dsp:sp>
    <dsp:sp modelId="{F843D955-FDFA-9A4C-A4D3-E749B9BADCCB}">
      <dsp:nvSpPr>
        <dsp:cNvPr id="0" name=""/>
        <dsp:cNvSpPr/>
      </dsp:nvSpPr>
      <dsp:spPr>
        <a:xfrm>
          <a:off x="4949914" y="3807431"/>
          <a:ext cx="1209039" cy="767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7EC6F3-0ACA-714E-943B-50AE8F0DF0EA}">
      <dsp:nvSpPr>
        <dsp:cNvPr id="0" name=""/>
        <dsp:cNvSpPr/>
      </dsp:nvSpPr>
      <dsp:spPr>
        <a:xfrm>
          <a:off x="5084252" y="3935051"/>
          <a:ext cx="1209039" cy="7677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/>
            <a:t>Research Methods</a:t>
          </a:r>
        </a:p>
      </dsp:txBody>
      <dsp:txXfrm>
        <a:off x="5106738" y="3957537"/>
        <a:ext cx="1164067" cy="722768"/>
      </dsp:txXfrm>
    </dsp:sp>
    <dsp:sp modelId="{405186EF-CF64-ED49-BDED-EDE29AD254FF}">
      <dsp:nvSpPr>
        <dsp:cNvPr id="0" name=""/>
        <dsp:cNvSpPr/>
      </dsp:nvSpPr>
      <dsp:spPr>
        <a:xfrm>
          <a:off x="983784" y="3845541"/>
          <a:ext cx="1209039" cy="767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311F28-5A03-3848-BC49-38862C26BE02}">
      <dsp:nvSpPr>
        <dsp:cNvPr id="0" name=""/>
        <dsp:cNvSpPr/>
      </dsp:nvSpPr>
      <dsp:spPr>
        <a:xfrm>
          <a:off x="1118122" y="3973162"/>
          <a:ext cx="1209039" cy="7677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/>
            <a:t>2 Advanced Courses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/>
            <a:t>**see list to right</a:t>
          </a:r>
        </a:p>
      </dsp:txBody>
      <dsp:txXfrm>
        <a:off x="1140608" y="3995648"/>
        <a:ext cx="1164067" cy="7227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17AE63-6A33-114E-9331-E52386805DD8}">
      <dsp:nvSpPr>
        <dsp:cNvPr id="0" name=""/>
        <dsp:cNvSpPr/>
      </dsp:nvSpPr>
      <dsp:spPr>
        <a:xfrm>
          <a:off x="175746" y="3300"/>
          <a:ext cx="1307168" cy="6535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Major: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**Advanced Courses/Electives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(choose 2)</a:t>
          </a:r>
        </a:p>
      </dsp:txBody>
      <dsp:txXfrm>
        <a:off x="194889" y="22443"/>
        <a:ext cx="1268882" cy="615298"/>
      </dsp:txXfrm>
    </dsp:sp>
    <dsp:sp modelId="{EDCC21F6-0296-2F47-84F6-230D25731235}">
      <dsp:nvSpPr>
        <dsp:cNvPr id="0" name=""/>
        <dsp:cNvSpPr/>
      </dsp:nvSpPr>
      <dsp:spPr>
        <a:xfrm>
          <a:off x="306463" y="656884"/>
          <a:ext cx="130716" cy="490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0188"/>
              </a:lnTo>
              <a:lnTo>
                <a:pt x="130716" y="49018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8BF90E-A3B5-CA4B-A5D4-FCE5986BBF85}">
      <dsp:nvSpPr>
        <dsp:cNvPr id="0" name=""/>
        <dsp:cNvSpPr/>
      </dsp:nvSpPr>
      <dsp:spPr>
        <a:xfrm>
          <a:off x="437180" y="820280"/>
          <a:ext cx="1045734" cy="6535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Aural Rehabilitation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SPHHRNG 5732</a:t>
          </a:r>
        </a:p>
      </dsp:txBody>
      <dsp:txXfrm>
        <a:off x="456323" y="839423"/>
        <a:ext cx="1007448" cy="615298"/>
      </dsp:txXfrm>
    </dsp:sp>
    <dsp:sp modelId="{6C463BA6-E74F-F44E-865C-85C1885898AF}">
      <dsp:nvSpPr>
        <dsp:cNvPr id="0" name=""/>
        <dsp:cNvSpPr/>
      </dsp:nvSpPr>
      <dsp:spPr>
        <a:xfrm>
          <a:off x="306463" y="656884"/>
          <a:ext cx="130716" cy="14000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0045"/>
              </a:lnTo>
              <a:lnTo>
                <a:pt x="130716" y="14000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9E9DCF-2095-CE4A-B003-15E867524A67}">
      <dsp:nvSpPr>
        <dsp:cNvPr id="0" name=""/>
        <dsp:cNvSpPr/>
      </dsp:nvSpPr>
      <dsp:spPr>
        <a:xfrm>
          <a:off x="437180" y="1637260"/>
          <a:ext cx="1045734" cy="8393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i="0" kern="1200" dirty="0"/>
            <a:t>Neurology of the Speech and Hearing Mechanism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i="0" kern="1200" dirty="0"/>
            <a:t>SPHHRNG 5760</a:t>
          </a:r>
          <a:endParaRPr lang="en-US" sz="900" b="0" kern="1200" dirty="0"/>
        </a:p>
      </dsp:txBody>
      <dsp:txXfrm>
        <a:off x="461763" y="1661843"/>
        <a:ext cx="996568" cy="790173"/>
      </dsp:txXfrm>
    </dsp:sp>
    <dsp:sp modelId="{2A0D20B4-A485-7848-94EA-955679B2E74E}">
      <dsp:nvSpPr>
        <dsp:cNvPr id="0" name=""/>
        <dsp:cNvSpPr/>
      </dsp:nvSpPr>
      <dsp:spPr>
        <a:xfrm>
          <a:off x="306463" y="656884"/>
          <a:ext cx="130716" cy="2309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9903"/>
              </a:lnTo>
              <a:lnTo>
                <a:pt x="130716" y="23099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5F12F-8598-7F41-87AA-EC2FF6CAFEB1}">
      <dsp:nvSpPr>
        <dsp:cNvPr id="0" name=""/>
        <dsp:cNvSpPr/>
      </dsp:nvSpPr>
      <dsp:spPr>
        <a:xfrm>
          <a:off x="437180" y="2639996"/>
          <a:ext cx="1045734" cy="6535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/>
            <a:t>Intro to Autism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/>
            <a:t>SPHHRNG 4530</a:t>
          </a:r>
        </a:p>
      </dsp:txBody>
      <dsp:txXfrm>
        <a:off x="456323" y="2659139"/>
        <a:ext cx="1007448" cy="615298"/>
      </dsp:txXfrm>
    </dsp:sp>
    <dsp:sp modelId="{21F48E79-889D-294C-AB28-CD9E1EC8DF98}">
      <dsp:nvSpPr>
        <dsp:cNvPr id="0" name=""/>
        <dsp:cNvSpPr/>
      </dsp:nvSpPr>
      <dsp:spPr>
        <a:xfrm>
          <a:off x="306463" y="656884"/>
          <a:ext cx="130716" cy="3126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6883"/>
              </a:lnTo>
              <a:lnTo>
                <a:pt x="130716" y="31268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088FF8-8C9B-A542-A25C-6DB5DB018E42}">
      <dsp:nvSpPr>
        <dsp:cNvPr id="0" name=""/>
        <dsp:cNvSpPr/>
      </dsp:nvSpPr>
      <dsp:spPr>
        <a:xfrm>
          <a:off x="437180" y="3456976"/>
          <a:ext cx="1045734" cy="6535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/>
            <a:t>Disability Studies in Context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/>
            <a:t>SPHHRNG 4510</a:t>
          </a:r>
        </a:p>
      </dsp:txBody>
      <dsp:txXfrm>
        <a:off x="456323" y="3476119"/>
        <a:ext cx="1007448" cy="615298"/>
      </dsp:txXfrm>
    </dsp:sp>
    <dsp:sp modelId="{EFC104C4-A57B-AA40-82B9-2F20B78A37E7}">
      <dsp:nvSpPr>
        <dsp:cNvPr id="0" name=""/>
        <dsp:cNvSpPr/>
      </dsp:nvSpPr>
      <dsp:spPr>
        <a:xfrm>
          <a:off x="306463" y="656884"/>
          <a:ext cx="130716" cy="39438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3863"/>
              </a:lnTo>
              <a:lnTo>
                <a:pt x="130716" y="39438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1239BF-11E5-5C4C-8C5E-5DC984DD55D4}">
      <dsp:nvSpPr>
        <dsp:cNvPr id="0" name=""/>
        <dsp:cNvSpPr/>
      </dsp:nvSpPr>
      <dsp:spPr>
        <a:xfrm>
          <a:off x="437180" y="4273956"/>
          <a:ext cx="1045734" cy="6535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i="0" kern="1200" dirty="0"/>
            <a:t>AAC for the Multidisciplinary Professional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i="0" kern="1200" dirty="0"/>
            <a:t>SPHHRNG 5680</a:t>
          </a:r>
          <a:endParaRPr lang="en-US" sz="900" b="0" kern="1200" dirty="0"/>
        </a:p>
      </dsp:txBody>
      <dsp:txXfrm>
        <a:off x="456323" y="4293099"/>
        <a:ext cx="1007448" cy="615298"/>
      </dsp:txXfrm>
    </dsp:sp>
    <dsp:sp modelId="{0C8FD4D5-8065-E448-8006-B01BE4A9C442}">
      <dsp:nvSpPr>
        <dsp:cNvPr id="0" name=""/>
        <dsp:cNvSpPr/>
      </dsp:nvSpPr>
      <dsp:spPr>
        <a:xfrm>
          <a:off x="306463" y="656884"/>
          <a:ext cx="130716" cy="4760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60843"/>
              </a:lnTo>
              <a:lnTo>
                <a:pt x="130716" y="47608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D242CE-24EC-FA4E-AF6A-29111BCA6331}">
      <dsp:nvSpPr>
        <dsp:cNvPr id="0" name=""/>
        <dsp:cNvSpPr/>
      </dsp:nvSpPr>
      <dsp:spPr>
        <a:xfrm>
          <a:off x="437180" y="5090936"/>
          <a:ext cx="1045734" cy="6535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i="0" kern="1200" dirty="0"/>
            <a:t>Training in Informal Science Outreach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/>
            <a:t>PSYCH 5700</a:t>
          </a:r>
        </a:p>
      </dsp:txBody>
      <dsp:txXfrm>
        <a:off x="456323" y="5110079"/>
        <a:ext cx="1007448" cy="6152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66E1AE-BADA-1943-9411-B243AFA914A0}">
      <dsp:nvSpPr>
        <dsp:cNvPr id="0" name=""/>
        <dsp:cNvSpPr/>
      </dsp:nvSpPr>
      <dsp:spPr>
        <a:xfrm>
          <a:off x="14458" y="0"/>
          <a:ext cx="1451667" cy="7258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Experiential Learning Opportunities (Electives)</a:t>
          </a:r>
        </a:p>
      </dsp:txBody>
      <dsp:txXfrm>
        <a:off x="35717" y="21259"/>
        <a:ext cx="1409149" cy="683315"/>
      </dsp:txXfrm>
    </dsp:sp>
    <dsp:sp modelId="{6C1AC290-0401-C542-B3D5-36695569ABA3}">
      <dsp:nvSpPr>
        <dsp:cNvPr id="0" name=""/>
        <dsp:cNvSpPr/>
      </dsp:nvSpPr>
      <dsp:spPr>
        <a:xfrm>
          <a:off x="159625" y="725833"/>
          <a:ext cx="145166" cy="546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6533"/>
              </a:lnTo>
              <a:lnTo>
                <a:pt x="145166" y="5465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172C42-FC26-1D4D-92E0-E77E06D764D6}">
      <dsp:nvSpPr>
        <dsp:cNvPr id="0" name=""/>
        <dsp:cNvSpPr/>
      </dsp:nvSpPr>
      <dsp:spPr>
        <a:xfrm>
          <a:off x="304792" y="909450"/>
          <a:ext cx="1161333" cy="725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Service-Learning: Adult </a:t>
          </a:r>
          <a:r>
            <a:rPr lang="en-US" sz="900" kern="1200" dirty="0" err="1"/>
            <a:t>Neurogenics</a:t>
          </a:r>
          <a:r>
            <a:rPr lang="en-US" sz="900" kern="1200" dirty="0"/>
            <a:t> (Aphasia)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SPHHRNG 3370s</a:t>
          </a:r>
        </a:p>
      </dsp:txBody>
      <dsp:txXfrm>
        <a:off x="326051" y="930709"/>
        <a:ext cx="1118815" cy="683315"/>
      </dsp:txXfrm>
    </dsp:sp>
    <dsp:sp modelId="{A8A4EF8C-B323-3D44-857F-B3EF58270A56}">
      <dsp:nvSpPr>
        <dsp:cNvPr id="0" name=""/>
        <dsp:cNvSpPr/>
      </dsp:nvSpPr>
      <dsp:spPr>
        <a:xfrm>
          <a:off x="159625" y="725833"/>
          <a:ext cx="145166" cy="14538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3825"/>
              </a:lnTo>
              <a:lnTo>
                <a:pt x="145166" y="14538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D565DB-4276-BD4F-A7E5-FE7AEA1A346F}">
      <dsp:nvSpPr>
        <dsp:cNvPr id="0" name=""/>
        <dsp:cNvSpPr/>
      </dsp:nvSpPr>
      <dsp:spPr>
        <a:xfrm>
          <a:off x="304792" y="1816742"/>
          <a:ext cx="1161333" cy="725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Service-Learning: Hearing Screenings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SPHHRNG 5193</a:t>
          </a:r>
        </a:p>
      </dsp:txBody>
      <dsp:txXfrm>
        <a:off x="326051" y="1838001"/>
        <a:ext cx="1118815" cy="683315"/>
      </dsp:txXfrm>
    </dsp:sp>
    <dsp:sp modelId="{10234829-48A5-3446-AEBE-749CF2655AA4}">
      <dsp:nvSpPr>
        <dsp:cNvPr id="0" name=""/>
        <dsp:cNvSpPr/>
      </dsp:nvSpPr>
      <dsp:spPr>
        <a:xfrm>
          <a:off x="159625" y="725833"/>
          <a:ext cx="145166" cy="23611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1117"/>
              </a:lnTo>
              <a:lnTo>
                <a:pt x="145166" y="23611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9C7EF5-D250-4E4E-8DC6-31111038FCAE}">
      <dsp:nvSpPr>
        <dsp:cNvPr id="0" name=""/>
        <dsp:cNvSpPr/>
      </dsp:nvSpPr>
      <dsp:spPr>
        <a:xfrm>
          <a:off x="304792" y="2724034"/>
          <a:ext cx="1161333" cy="725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Observation in SLP &amp; AUD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SPHHRNG 3360</a:t>
          </a:r>
        </a:p>
      </dsp:txBody>
      <dsp:txXfrm>
        <a:off x="326051" y="2745293"/>
        <a:ext cx="1118815" cy="683315"/>
      </dsp:txXfrm>
    </dsp:sp>
    <dsp:sp modelId="{9E810C48-7F23-6E45-9C18-0CD1AF7EF9D9}">
      <dsp:nvSpPr>
        <dsp:cNvPr id="0" name=""/>
        <dsp:cNvSpPr/>
      </dsp:nvSpPr>
      <dsp:spPr>
        <a:xfrm>
          <a:off x="159625" y="725833"/>
          <a:ext cx="145166" cy="32684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8409"/>
              </a:lnTo>
              <a:lnTo>
                <a:pt x="145166" y="32684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139593-56AB-694C-89F4-F78A245FC52F}">
      <dsp:nvSpPr>
        <dsp:cNvPr id="0" name=""/>
        <dsp:cNvSpPr/>
      </dsp:nvSpPr>
      <dsp:spPr>
        <a:xfrm>
          <a:off x="304792" y="3631326"/>
          <a:ext cx="1161333" cy="725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Individual Studies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SPHHRNG 5193</a:t>
          </a:r>
        </a:p>
      </dsp:txBody>
      <dsp:txXfrm>
        <a:off x="326051" y="3652585"/>
        <a:ext cx="1118815" cy="683315"/>
      </dsp:txXfrm>
    </dsp:sp>
    <dsp:sp modelId="{391FF570-C24A-6F41-9E98-E7119C93933D}">
      <dsp:nvSpPr>
        <dsp:cNvPr id="0" name=""/>
        <dsp:cNvSpPr/>
      </dsp:nvSpPr>
      <dsp:spPr>
        <a:xfrm>
          <a:off x="159625" y="725833"/>
          <a:ext cx="145166" cy="4175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75701"/>
              </a:lnTo>
              <a:lnTo>
                <a:pt x="145166" y="41757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8F3EE5-947D-E142-AE07-2CCB8380FEB8}">
      <dsp:nvSpPr>
        <dsp:cNvPr id="0" name=""/>
        <dsp:cNvSpPr/>
      </dsp:nvSpPr>
      <dsp:spPr>
        <a:xfrm>
          <a:off x="304792" y="4538618"/>
          <a:ext cx="1161333" cy="725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Thesis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SPHHRNG 4999</a:t>
          </a:r>
        </a:p>
      </dsp:txBody>
      <dsp:txXfrm>
        <a:off x="326051" y="4559877"/>
        <a:ext cx="1118815" cy="6833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548DD-AF31-45BA-A26D-7AC4939564ED}" type="datetimeFigureOut">
              <a:rPr lang="en-US" smtClean="0"/>
              <a:t>7/18/24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58C05-38F5-46EB-BECD-5394A7777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86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58C05-38F5-46EB-BECD-5394A7777B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40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58C05-38F5-46EB-BECD-5394A7777B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52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58C05-38F5-46EB-BECD-5394A7777BC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287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58C05-38F5-46EB-BECD-5394A7777BC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362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58C05-38F5-46EB-BECD-5394A7777BC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69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B7563A70-D23D-D7C3-314B-097E27A52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"/>
            <a:ext cx="12192000" cy="6147412"/>
          </a:xfrm>
          <a:custGeom>
            <a:avLst/>
            <a:gdLst>
              <a:gd name="connsiteX0" fmla="*/ 0 w 11391441"/>
              <a:gd name="connsiteY0" fmla="*/ 11017 h 5772839"/>
              <a:gd name="connsiteX1" fmla="*/ 0 w 11391441"/>
              <a:gd name="connsiteY1" fmla="*/ 5772839 h 5772839"/>
              <a:gd name="connsiteX2" fmla="*/ 10796530 w 11391441"/>
              <a:gd name="connsiteY2" fmla="*/ 5772839 h 5772839"/>
              <a:gd name="connsiteX3" fmla="*/ 11391441 w 11391441"/>
              <a:gd name="connsiteY3" fmla="*/ 5177928 h 5772839"/>
              <a:gd name="connsiteX4" fmla="*/ 11391441 w 11391441"/>
              <a:gd name="connsiteY4" fmla="*/ 0 h 5772839"/>
              <a:gd name="connsiteX5" fmla="*/ 0 w 11391441"/>
              <a:gd name="connsiteY5" fmla="*/ 11017 h 5772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391441" h="5772839">
                <a:moveTo>
                  <a:pt x="0" y="11017"/>
                </a:moveTo>
                <a:lnTo>
                  <a:pt x="0" y="5772839"/>
                </a:lnTo>
                <a:lnTo>
                  <a:pt x="10796530" y="5772839"/>
                </a:lnTo>
                <a:lnTo>
                  <a:pt x="11391441" y="5177928"/>
                </a:lnTo>
                <a:lnTo>
                  <a:pt x="11391441" y="0"/>
                </a:lnTo>
                <a:lnTo>
                  <a:pt x="0" y="1101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Buckeye Sans 2" pitchFamily="2" charset="77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9F839D-17A6-464E-BE22-E9B747DF33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" y="1349829"/>
            <a:ext cx="12191998" cy="2124891"/>
          </a:xfrm>
          <a:noFill/>
        </p:spPr>
        <p:txBody>
          <a:bodyPr lIns="365760" anchor="b" anchorCtr="0">
            <a:normAutofit/>
          </a:bodyPr>
          <a:lstStyle>
            <a:lvl1pPr algn="l">
              <a:defRPr sz="5500"/>
            </a:lvl1pPr>
          </a:lstStyle>
          <a:p>
            <a:r>
              <a:rPr lang="en-US"/>
              <a:t>Click to edit master page title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99F202D-C0AE-BF9D-1D1B-6CAA26CEFC7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47973" y="3474720"/>
            <a:ext cx="11547152" cy="496976"/>
          </a:xfrm>
        </p:spPr>
        <p:txBody>
          <a:bodyPr>
            <a:normAutofit/>
          </a:bodyPr>
          <a:lstStyle>
            <a:lvl1pPr marL="0" indent="0">
              <a:buNone/>
              <a:defRPr sz="2400" b="0" i="0">
                <a:solidFill>
                  <a:srgbClr val="212325"/>
                </a:solidFill>
                <a:latin typeface="Buckeye Sans 2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copy</a:t>
            </a:r>
          </a:p>
        </p:txBody>
      </p:sp>
    </p:spTree>
    <p:extLst>
      <p:ext uri="{BB962C8B-B14F-4D97-AF65-F5344CB8AC3E}">
        <p14:creationId xmlns:p14="http://schemas.microsoft.com/office/powerpoint/2010/main" val="261481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Quote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99665-9022-4763-9F34-BC62AC635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555A3A3-AC3C-EC5C-5238-EE7CBAE0B8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0854" y="929898"/>
            <a:ext cx="10944272" cy="3117995"/>
          </a:xfrm>
        </p:spPr>
        <p:txBody>
          <a:bodyPr anchor="b" anchorCtr="0">
            <a:normAutofit/>
          </a:bodyPr>
          <a:lstStyle>
            <a:lvl1pPr>
              <a:lnSpc>
                <a:spcPct val="140000"/>
              </a:lnSpc>
              <a:defRPr sz="3600" b="0" i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“Click to add quote”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92BB6-0EC3-47A0-964A-91B4EAB22C4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50853" y="4280104"/>
            <a:ext cx="10944273" cy="365126"/>
          </a:xfrm>
        </p:spPr>
        <p:txBody>
          <a:bodyPr/>
          <a:lstStyle>
            <a:lvl1pPr marL="0" indent="0">
              <a:buClr>
                <a:srgbClr val="C00000"/>
              </a:buClr>
              <a:buSzPct val="110000"/>
              <a:buNone/>
              <a:defRPr b="1"/>
            </a:lvl1pPr>
            <a:lvl2pPr marL="685800" indent="-228600">
              <a:buClr>
                <a:srgbClr val="C00000"/>
              </a:buClr>
              <a:buSzPct val="110000"/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C00000"/>
              </a:buClr>
              <a:buSzPct val="90000"/>
              <a:buFont typeface="Courier New" panose="02070309020205020404" pitchFamily="49" charset="0"/>
              <a:buChar char="o"/>
              <a:defRPr/>
            </a:lvl3pPr>
          </a:lstStyle>
          <a:p>
            <a:pPr lvl="0"/>
            <a:r>
              <a:rPr lang="en-US"/>
              <a:t>Source name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4D1693-BD83-7256-F00D-049430687D20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850852" y="4676732"/>
            <a:ext cx="10944271" cy="365125"/>
          </a:xfrm>
        </p:spPr>
        <p:txBody>
          <a:bodyPr>
            <a:noAutofit/>
          </a:bodyPr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 algn="l">
              <a:buNone/>
              <a:defRPr sz="1100" b="0" i="0">
                <a:latin typeface="Buckeye Sans 2" pitchFamily="2" charset="77"/>
              </a:defRPr>
            </a:lvl5pPr>
          </a:lstStyle>
          <a:p>
            <a:pPr lvl="0"/>
            <a:r>
              <a:rPr lang="en-US"/>
              <a:t>Supplemental copy</a:t>
            </a:r>
          </a:p>
          <a:p>
            <a:pPr lvl="4"/>
            <a:endParaRPr lang="en-US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E26368F6-BE32-EB56-8E4A-AA082A0C3A7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911788" y="6355119"/>
            <a:ext cx="4294375" cy="256615"/>
          </a:xfrm>
        </p:spPr>
        <p:txBody>
          <a:bodyPr>
            <a:normAutofit/>
          </a:bodyPr>
          <a:lstStyle>
            <a:lvl1pPr algn="r">
              <a:defRPr sz="1400" b="1"/>
            </a:lvl1pPr>
          </a:lstStyle>
          <a:p>
            <a:pPr lvl="0"/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3786950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ext with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785E62-F2BF-47B7-BB10-92F9FFA0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19CF42-CFB0-4813-AFA8-72E0DF8937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6872" y="1556657"/>
            <a:ext cx="4647568" cy="2024979"/>
          </a:xfrm>
        </p:spPr>
        <p:txBody>
          <a:bodyPr anchor="b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page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96339C-BF56-4C01-9057-10C1041C783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85986" y="3619779"/>
            <a:ext cx="4647568" cy="105580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copy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7233CD8-5E31-4581-814D-DA09D49C1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5408233" y="873264"/>
            <a:ext cx="0" cy="4705784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E19BD27-A5AE-4AED-A944-00ED745F24F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39276" y="1186651"/>
            <a:ext cx="914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5B9DF506-FA73-4B69-BFF8-9508CCD1B34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905270" y="1197473"/>
            <a:ext cx="4889860" cy="29698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Subhead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D3C25E06-F692-49FF-AE8E-D1AB6FF3AAB9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6905263" y="1494459"/>
            <a:ext cx="4889860" cy="754756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 b="0" i="0">
                <a:latin typeface="Buckeye Sans 2" pitchFamily="2" charset="77"/>
              </a:defRPr>
            </a:lvl5pPr>
          </a:lstStyle>
          <a:p>
            <a:pPr lvl="0"/>
            <a:r>
              <a:rPr lang="en-US"/>
              <a:t>Click to edit supplemental copy</a:t>
            </a:r>
          </a:p>
          <a:p>
            <a:pPr lvl="4"/>
            <a:endParaRPr lang="en-US"/>
          </a:p>
        </p:txBody>
      </p:sp>
      <p:sp>
        <p:nvSpPr>
          <p:cNvPr id="19" name="Picture Placeholder 4">
            <a:extLst>
              <a:ext uri="{FF2B5EF4-FFF2-40B4-BE49-F238E27FC236}">
                <a16:creationId xmlns:a16="http://schemas.microsoft.com/office/drawing/2014/main" id="{3B784B6F-C536-4BE2-9F68-EFD22C48A77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839269" y="2625206"/>
            <a:ext cx="914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98CA5EED-CA8D-41CE-A9A2-2D0FD1FFEA2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905263" y="2650316"/>
            <a:ext cx="4889860" cy="29698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Subhead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6A62EE4C-12CF-4CD9-A03E-75610F65D462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6905256" y="2933014"/>
            <a:ext cx="4889860" cy="754756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 b="0" i="0">
                <a:latin typeface="Buckeye Sans 2" pitchFamily="2" charset="77"/>
              </a:defRPr>
            </a:lvl5pPr>
          </a:lstStyle>
          <a:p>
            <a:pPr lvl="0"/>
            <a:r>
              <a:rPr lang="en-US"/>
              <a:t>Click to edit supplement copy</a:t>
            </a:r>
          </a:p>
          <a:p>
            <a:pPr lvl="4"/>
            <a:endParaRPr lang="en-US"/>
          </a:p>
        </p:txBody>
      </p:sp>
      <p:sp>
        <p:nvSpPr>
          <p:cNvPr id="22" name="Picture Placeholder 4">
            <a:extLst>
              <a:ext uri="{FF2B5EF4-FFF2-40B4-BE49-F238E27FC236}">
                <a16:creationId xmlns:a16="http://schemas.microsoft.com/office/drawing/2014/main" id="{1EDC020B-92DF-44EE-8F61-D1F57159382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839269" y="3984098"/>
            <a:ext cx="914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6EC31054-F323-447E-A250-00C70D03324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905263" y="3994920"/>
            <a:ext cx="4889860" cy="29698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Subhead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2A0E534F-F82F-491F-A155-625F7F13DD81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6905256" y="4291906"/>
            <a:ext cx="4889860" cy="754756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 b="0" i="0">
                <a:latin typeface="Buckeye Sans 2" pitchFamily="2" charset="77"/>
              </a:defRPr>
            </a:lvl5pPr>
          </a:lstStyle>
          <a:p>
            <a:pPr lvl="0"/>
            <a:r>
              <a:rPr lang="en-US"/>
              <a:t>Click to edit supplemental copy</a:t>
            </a:r>
          </a:p>
          <a:p>
            <a:pPr lvl="4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F9212-10A9-D642-30EB-8604A59DE1A3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6911788" y="6355119"/>
            <a:ext cx="4294375" cy="256615"/>
          </a:xfrm>
        </p:spPr>
        <p:txBody>
          <a:bodyPr>
            <a:normAutofit/>
          </a:bodyPr>
          <a:lstStyle>
            <a:lvl1pPr algn="r">
              <a:defRPr sz="1400" b="1"/>
            </a:lvl1pPr>
          </a:lstStyle>
          <a:p>
            <a:pPr lvl="0"/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3315630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eam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785E62-F2BF-47B7-BB10-92F9FFA0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19CF42-CFB0-4813-AFA8-72E0DF8937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6874" y="1214845"/>
            <a:ext cx="4175126" cy="205763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to edit master page title</a:t>
            </a:r>
          </a:p>
        </p:txBody>
      </p:sp>
      <p:sp>
        <p:nvSpPr>
          <p:cNvPr id="29" name="Content Placeholder 3">
            <a:extLst>
              <a:ext uri="{FF2B5EF4-FFF2-40B4-BE49-F238E27FC236}">
                <a16:creationId xmlns:a16="http://schemas.microsoft.com/office/drawing/2014/main" id="{32636A59-1C4D-DB7E-7AB5-5FF3CE74F2C1}"/>
              </a:ext>
            </a:extLst>
          </p:cNvPr>
          <p:cNvSpPr>
            <a:spLocks noGrp="1"/>
          </p:cNvSpPr>
          <p:nvPr>
            <p:ph sz="half" idx="35" hasCustomPrompt="1"/>
          </p:nvPr>
        </p:nvSpPr>
        <p:spPr>
          <a:xfrm>
            <a:off x="385986" y="3299740"/>
            <a:ext cx="4186014" cy="2428368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520700" indent="-228600">
              <a:buClr>
                <a:srgbClr val="C00000"/>
              </a:buClr>
              <a:buSzPct val="110000"/>
              <a:buFont typeface="Arial" panose="020B0604020202020204" pitchFamily="34" charset="0"/>
              <a:buChar char="•"/>
              <a:tabLst/>
              <a:defRPr sz="2000">
                <a:solidFill>
                  <a:schemeClr val="tx1"/>
                </a:solidFill>
              </a:defRPr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first level copy</a:t>
            </a:r>
          </a:p>
          <a:p>
            <a:pPr lvl="1"/>
            <a:r>
              <a:rPr lang="en-US"/>
              <a:t>Second level copy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E19BD27-A5AE-4AED-A944-00ED745F24F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837311" y="2052817"/>
            <a:ext cx="2077591" cy="16767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add picture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5B9DF506-FA73-4B69-BFF8-9508CCD1B34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39337" y="3762103"/>
            <a:ext cx="2225340" cy="381000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Subhead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D3C25E06-F692-49FF-AE8E-D1AB6FF3AAB9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739337" y="4164162"/>
            <a:ext cx="2077592" cy="513018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400" b="0" i="0">
                <a:solidFill>
                  <a:schemeClr val="tx1"/>
                </a:solidFill>
                <a:latin typeface="Buckeye Sans 2" pitchFamily="2" charset="77"/>
              </a:defRPr>
            </a:lvl5pPr>
          </a:lstStyle>
          <a:p>
            <a:pPr lvl="0"/>
            <a:r>
              <a:rPr lang="en-US"/>
              <a:t>Click to edit supplemental copy</a:t>
            </a:r>
          </a:p>
          <a:p>
            <a:pPr lvl="4"/>
            <a:endParaRPr lang="en-US"/>
          </a:p>
        </p:txBody>
      </p:sp>
      <p:sp>
        <p:nvSpPr>
          <p:cNvPr id="42" name="Picture Placeholder 4">
            <a:extLst>
              <a:ext uri="{FF2B5EF4-FFF2-40B4-BE49-F238E27FC236}">
                <a16:creationId xmlns:a16="http://schemas.microsoft.com/office/drawing/2014/main" id="{B781AC33-C47D-CE41-F333-5612FC49D32D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7269480" y="2052817"/>
            <a:ext cx="2077591" cy="16767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add picture</a:t>
            </a:r>
          </a:p>
        </p:txBody>
      </p:sp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46EC207A-75A9-199D-31B5-9D8D502D7F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171506" y="3762103"/>
            <a:ext cx="2209799" cy="381000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Subhead</a:t>
            </a: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EA2978D8-3542-6E8A-613E-6B54448341D0}"/>
              </a:ext>
            </a:extLst>
          </p:cNvPr>
          <p:cNvSpPr>
            <a:spLocks noGrp="1"/>
          </p:cNvSpPr>
          <p:nvPr>
            <p:ph sz="half" idx="38" hasCustomPrompt="1"/>
          </p:nvPr>
        </p:nvSpPr>
        <p:spPr>
          <a:xfrm>
            <a:off x="7171506" y="4164162"/>
            <a:ext cx="2077592" cy="513018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400" b="0" i="0">
                <a:solidFill>
                  <a:schemeClr val="tx1"/>
                </a:solidFill>
                <a:latin typeface="Buckeye Sans 2" pitchFamily="2" charset="77"/>
              </a:defRPr>
            </a:lvl5pPr>
          </a:lstStyle>
          <a:p>
            <a:pPr lvl="0"/>
            <a:r>
              <a:rPr lang="en-US"/>
              <a:t>Click to edit supplemental copy</a:t>
            </a:r>
          </a:p>
          <a:p>
            <a:pPr lvl="4"/>
            <a:endParaRPr lang="en-US"/>
          </a:p>
        </p:txBody>
      </p:sp>
      <p:sp>
        <p:nvSpPr>
          <p:cNvPr id="45" name="Picture Placeholder 4">
            <a:extLst>
              <a:ext uri="{FF2B5EF4-FFF2-40B4-BE49-F238E27FC236}">
                <a16:creationId xmlns:a16="http://schemas.microsoft.com/office/drawing/2014/main" id="{9B3D4EE7-E3D1-3FAD-4643-1190D06F4ABA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9707880" y="2052817"/>
            <a:ext cx="2077591" cy="16767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add picture</a:t>
            </a:r>
          </a:p>
        </p:txBody>
      </p:sp>
      <p:sp>
        <p:nvSpPr>
          <p:cNvPr id="46" name="Text Placeholder 4">
            <a:extLst>
              <a:ext uri="{FF2B5EF4-FFF2-40B4-BE49-F238E27FC236}">
                <a16:creationId xmlns:a16="http://schemas.microsoft.com/office/drawing/2014/main" id="{CF1F1B6B-6BC0-7CE5-8AA0-65781BC5B497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609906" y="3762103"/>
            <a:ext cx="2220685" cy="381000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Subhead</a:t>
            </a:r>
          </a:p>
        </p:txBody>
      </p:sp>
      <p:sp>
        <p:nvSpPr>
          <p:cNvPr id="47" name="Content Placeholder 3">
            <a:extLst>
              <a:ext uri="{FF2B5EF4-FFF2-40B4-BE49-F238E27FC236}">
                <a16:creationId xmlns:a16="http://schemas.microsoft.com/office/drawing/2014/main" id="{FEB4D2C4-0C4E-A036-BD82-B2C245849209}"/>
              </a:ext>
            </a:extLst>
          </p:cNvPr>
          <p:cNvSpPr>
            <a:spLocks noGrp="1"/>
          </p:cNvSpPr>
          <p:nvPr>
            <p:ph sz="half" idx="41" hasCustomPrompt="1"/>
          </p:nvPr>
        </p:nvSpPr>
        <p:spPr>
          <a:xfrm>
            <a:off x="9609906" y="4164162"/>
            <a:ext cx="2077592" cy="513018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400" b="0" i="0">
                <a:solidFill>
                  <a:schemeClr val="tx1"/>
                </a:solidFill>
                <a:latin typeface="Buckeye Sans 2" pitchFamily="2" charset="77"/>
              </a:defRPr>
            </a:lvl5pPr>
          </a:lstStyle>
          <a:p>
            <a:pPr lvl="0"/>
            <a:r>
              <a:rPr lang="en-US"/>
              <a:t>Click to edit supplemental copy</a:t>
            </a:r>
          </a:p>
          <a:p>
            <a:pPr lvl="4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2C069-8968-D54D-2277-5D1AAF2AFEB3}"/>
              </a:ext>
            </a:extLst>
          </p:cNvPr>
          <p:cNvSpPr>
            <a:spLocks noGrp="1"/>
          </p:cNvSpPr>
          <p:nvPr>
            <p:ph type="body" idx="42" hasCustomPrompt="1"/>
          </p:nvPr>
        </p:nvSpPr>
        <p:spPr>
          <a:xfrm>
            <a:off x="6911788" y="6355119"/>
            <a:ext cx="4294375" cy="256615"/>
          </a:xfrm>
        </p:spPr>
        <p:txBody>
          <a:bodyPr>
            <a:normAutofit/>
          </a:bodyPr>
          <a:lstStyle>
            <a:lvl1pPr algn="r">
              <a:defRPr sz="1400" b="1"/>
            </a:lvl1pPr>
          </a:lstStyle>
          <a:p>
            <a:pPr lvl="0"/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2159167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eam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785E62-F2BF-47B7-BB10-92F9FFA0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8840F6E-5028-202C-488C-6E119F9F49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6874" y="1214845"/>
            <a:ext cx="4175126" cy="205763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to edit master page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21450-A5C8-7AC0-18C4-F68F4E92811B}"/>
              </a:ext>
            </a:extLst>
          </p:cNvPr>
          <p:cNvSpPr>
            <a:spLocks noGrp="1"/>
          </p:cNvSpPr>
          <p:nvPr>
            <p:ph sz="half" idx="35" hasCustomPrompt="1"/>
          </p:nvPr>
        </p:nvSpPr>
        <p:spPr>
          <a:xfrm>
            <a:off x="385986" y="3299740"/>
            <a:ext cx="4186014" cy="2428368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520700" indent="-228600">
              <a:buClr>
                <a:srgbClr val="C00000"/>
              </a:buClr>
              <a:buSzPct val="110000"/>
              <a:buFont typeface="Arial" panose="020B0604020202020204" pitchFamily="34" charset="0"/>
              <a:buChar char="•"/>
              <a:tabLst/>
              <a:defRPr sz="2000">
                <a:solidFill>
                  <a:schemeClr val="tx1"/>
                </a:solidFill>
              </a:defRPr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first level copy</a:t>
            </a:r>
          </a:p>
          <a:p>
            <a:pPr lvl="1"/>
            <a:r>
              <a:rPr lang="en-US"/>
              <a:t>Second level copy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E19BD27-A5AE-4AED-A944-00ED745F24F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837311" y="696457"/>
            <a:ext cx="2077591" cy="16767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add picture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5B9DF506-FA73-4B69-BFF8-9508CCD1B34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39337" y="2405743"/>
            <a:ext cx="2225340" cy="381000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Subhead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D3C25E06-F692-49FF-AE8E-D1AB6FF3AAB9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739337" y="2807802"/>
            <a:ext cx="2077592" cy="513018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400" b="0" i="0">
                <a:solidFill>
                  <a:schemeClr val="tx1"/>
                </a:solidFill>
                <a:latin typeface="Buckeye Sans 2" pitchFamily="2" charset="77"/>
              </a:defRPr>
            </a:lvl5pPr>
          </a:lstStyle>
          <a:p>
            <a:pPr lvl="0"/>
            <a:r>
              <a:rPr lang="en-US"/>
              <a:t>Click to edit supplemental copy</a:t>
            </a:r>
          </a:p>
          <a:p>
            <a:pPr lvl="4"/>
            <a:endParaRPr lang="en-US"/>
          </a:p>
        </p:txBody>
      </p:sp>
      <p:sp>
        <p:nvSpPr>
          <p:cNvPr id="42" name="Picture Placeholder 4">
            <a:extLst>
              <a:ext uri="{FF2B5EF4-FFF2-40B4-BE49-F238E27FC236}">
                <a16:creationId xmlns:a16="http://schemas.microsoft.com/office/drawing/2014/main" id="{B781AC33-C47D-CE41-F333-5612FC49D32D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7269480" y="696457"/>
            <a:ext cx="2077591" cy="16767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add picture</a:t>
            </a:r>
          </a:p>
        </p:txBody>
      </p:sp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46EC207A-75A9-199D-31B5-9D8D502D7F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171506" y="2405743"/>
            <a:ext cx="2209799" cy="381000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Subhead</a:t>
            </a: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EA2978D8-3542-6E8A-613E-6B54448341D0}"/>
              </a:ext>
            </a:extLst>
          </p:cNvPr>
          <p:cNvSpPr>
            <a:spLocks noGrp="1"/>
          </p:cNvSpPr>
          <p:nvPr>
            <p:ph sz="half" idx="38" hasCustomPrompt="1"/>
          </p:nvPr>
        </p:nvSpPr>
        <p:spPr>
          <a:xfrm>
            <a:off x="7171506" y="2807802"/>
            <a:ext cx="2077592" cy="513018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400" b="0" i="0">
                <a:solidFill>
                  <a:schemeClr val="tx1"/>
                </a:solidFill>
                <a:latin typeface="Buckeye Sans 2" pitchFamily="2" charset="77"/>
              </a:defRPr>
            </a:lvl5pPr>
          </a:lstStyle>
          <a:p>
            <a:pPr lvl="0"/>
            <a:r>
              <a:rPr lang="en-US"/>
              <a:t>Click to edit supplemental copy</a:t>
            </a:r>
          </a:p>
          <a:p>
            <a:pPr lvl="4"/>
            <a:endParaRPr lang="en-US"/>
          </a:p>
        </p:txBody>
      </p:sp>
      <p:sp>
        <p:nvSpPr>
          <p:cNvPr id="45" name="Picture Placeholder 4">
            <a:extLst>
              <a:ext uri="{FF2B5EF4-FFF2-40B4-BE49-F238E27FC236}">
                <a16:creationId xmlns:a16="http://schemas.microsoft.com/office/drawing/2014/main" id="{9B3D4EE7-E3D1-3FAD-4643-1190D06F4ABA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9707880" y="696457"/>
            <a:ext cx="2077591" cy="16767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add picture</a:t>
            </a:r>
          </a:p>
        </p:txBody>
      </p:sp>
      <p:sp>
        <p:nvSpPr>
          <p:cNvPr id="46" name="Text Placeholder 4">
            <a:extLst>
              <a:ext uri="{FF2B5EF4-FFF2-40B4-BE49-F238E27FC236}">
                <a16:creationId xmlns:a16="http://schemas.microsoft.com/office/drawing/2014/main" id="{CF1F1B6B-6BC0-7CE5-8AA0-65781BC5B497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609906" y="2405743"/>
            <a:ext cx="2220685" cy="381000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Subhead</a:t>
            </a:r>
          </a:p>
        </p:txBody>
      </p:sp>
      <p:sp>
        <p:nvSpPr>
          <p:cNvPr id="47" name="Content Placeholder 3">
            <a:extLst>
              <a:ext uri="{FF2B5EF4-FFF2-40B4-BE49-F238E27FC236}">
                <a16:creationId xmlns:a16="http://schemas.microsoft.com/office/drawing/2014/main" id="{FEB4D2C4-0C4E-A036-BD82-B2C245849209}"/>
              </a:ext>
            </a:extLst>
          </p:cNvPr>
          <p:cNvSpPr>
            <a:spLocks noGrp="1"/>
          </p:cNvSpPr>
          <p:nvPr>
            <p:ph sz="half" idx="41" hasCustomPrompt="1"/>
          </p:nvPr>
        </p:nvSpPr>
        <p:spPr>
          <a:xfrm>
            <a:off x="9609906" y="2807802"/>
            <a:ext cx="2077592" cy="513018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400" b="0" i="0">
                <a:solidFill>
                  <a:schemeClr val="tx1"/>
                </a:solidFill>
                <a:latin typeface="Buckeye Sans 2" pitchFamily="2" charset="77"/>
              </a:defRPr>
            </a:lvl5pPr>
          </a:lstStyle>
          <a:p>
            <a:pPr lvl="0"/>
            <a:r>
              <a:rPr lang="en-US"/>
              <a:t>Click to edit supplemental copy</a:t>
            </a:r>
          </a:p>
          <a:p>
            <a:pPr lvl="4"/>
            <a:endParaRPr lang="en-US"/>
          </a:p>
        </p:txBody>
      </p:sp>
      <p:sp>
        <p:nvSpPr>
          <p:cNvPr id="48" name="Picture Placeholder 4">
            <a:extLst>
              <a:ext uri="{FF2B5EF4-FFF2-40B4-BE49-F238E27FC236}">
                <a16:creationId xmlns:a16="http://schemas.microsoft.com/office/drawing/2014/main" id="{8DB9D046-1452-3F52-9EF6-F1591861163B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4837311" y="3581400"/>
            <a:ext cx="2077591" cy="16767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add picture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99F1484B-33B4-49AF-50B3-692F9415D08D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4739337" y="5290686"/>
            <a:ext cx="2225340" cy="381000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Subhead</a:t>
            </a:r>
          </a:p>
        </p:txBody>
      </p:sp>
      <p:sp>
        <p:nvSpPr>
          <p:cNvPr id="50" name="Content Placeholder 3">
            <a:extLst>
              <a:ext uri="{FF2B5EF4-FFF2-40B4-BE49-F238E27FC236}">
                <a16:creationId xmlns:a16="http://schemas.microsoft.com/office/drawing/2014/main" id="{A8463267-4C32-C0A8-B221-D5C692958888}"/>
              </a:ext>
            </a:extLst>
          </p:cNvPr>
          <p:cNvSpPr>
            <a:spLocks noGrp="1"/>
          </p:cNvSpPr>
          <p:nvPr>
            <p:ph sz="half" idx="44" hasCustomPrompt="1"/>
          </p:nvPr>
        </p:nvSpPr>
        <p:spPr>
          <a:xfrm>
            <a:off x="4739337" y="5692745"/>
            <a:ext cx="2077592" cy="513018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400" b="0" i="0">
                <a:solidFill>
                  <a:schemeClr val="tx1"/>
                </a:solidFill>
                <a:latin typeface="Buckeye Sans 2" pitchFamily="2" charset="77"/>
              </a:defRPr>
            </a:lvl5pPr>
          </a:lstStyle>
          <a:p>
            <a:pPr lvl="0"/>
            <a:r>
              <a:rPr lang="en-US"/>
              <a:t>Click to edit supplemental copy</a:t>
            </a:r>
          </a:p>
          <a:p>
            <a:pPr lvl="4"/>
            <a:endParaRPr lang="en-US"/>
          </a:p>
        </p:txBody>
      </p:sp>
      <p:sp>
        <p:nvSpPr>
          <p:cNvPr id="51" name="Picture Placeholder 4">
            <a:extLst>
              <a:ext uri="{FF2B5EF4-FFF2-40B4-BE49-F238E27FC236}">
                <a16:creationId xmlns:a16="http://schemas.microsoft.com/office/drawing/2014/main" id="{0F713BA4-C3F0-7266-BFA2-4EB5D9BED635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7269480" y="3581400"/>
            <a:ext cx="2077591" cy="16767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add picture</a:t>
            </a:r>
          </a:p>
        </p:txBody>
      </p:sp>
      <p:sp>
        <p:nvSpPr>
          <p:cNvPr id="52" name="Text Placeholder 4">
            <a:extLst>
              <a:ext uri="{FF2B5EF4-FFF2-40B4-BE49-F238E27FC236}">
                <a16:creationId xmlns:a16="http://schemas.microsoft.com/office/drawing/2014/main" id="{77A3737E-4F1C-4A60-75FE-0CD6387D447B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171506" y="5290686"/>
            <a:ext cx="2209799" cy="381000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Subhead</a:t>
            </a:r>
          </a:p>
        </p:txBody>
      </p:sp>
      <p:sp>
        <p:nvSpPr>
          <p:cNvPr id="53" name="Content Placeholder 3">
            <a:extLst>
              <a:ext uri="{FF2B5EF4-FFF2-40B4-BE49-F238E27FC236}">
                <a16:creationId xmlns:a16="http://schemas.microsoft.com/office/drawing/2014/main" id="{1F5B1B2F-7A86-7712-D642-D31C7A449AC0}"/>
              </a:ext>
            </a:extLst>
          </p:cNvPr>
          <p:cNvSpPr>
            <a:spLocks noGrp="1"/>
          </p:cNvSpPr>
          <p:nvPr>
            <p:ph sz="half" idx="47" hasCustomPrompt="1"/>
          </p:nvPr>
        </p:nvSpPr>
        <p:spPr>
          <a:xfrm>
            <a:off x="7171506" y="5692745"/>
            <a:ext cx="2077592" cy="513018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400" b="0" i="0">
                <a:solidFill>
                  <a:schemeClr val="tx1"/>
                </a:solidFill>
                <a:latin typeface="Buckeye Sans 2" pitchFamily="2" charset="77"/>
              </a:defRPr>
            </a:lvl5pPr>
          </a:lstStyle>
          <a:p>
            <a:pPr lvl="0"/>
            <a:r>
              <a:rPr lang="en-US"/>
              <a:t>Click to edit supplemental copy</a:t>
            </a:r>
          </a:p>
          <a:p>
            <a:pPr lvl="4"/>
            <a:endParaRPr lang="en-US"/>
          </a:p>
        </p:txBody>
      </p:sp>
      <p:sp>
        <p:nvSpPr>
          <p:cNvPr id="54" name="Picture Placeholder 4">
            <a:extLst>
              <a:ext uri="{FF2B5EF4-FFF2-40B4-BE49-F238E27FC236}">
                <a16:creationId xmlns:a16="http://schemas.microsoft.com/office/drawing/2014/main" id="{1AF508C4-773E-5526-D0B3-4519BA6E9F49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9707880" y="3581400"/>
            <a:ext cx="2077591" cy="16767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add picture</a:t>
            </a:r>
          </a:p>
        </p:txBody>
      </p:sp>
      <p:sp>
        <p:nvSpPr>
          <p:cNvPr id="55" name="Text Placeholder 4">
            <a:extLst>
              <a:ext uri="{FF2B5EF4-FFF2-40B4-BE49-F238E27FC236}">
                <a16:creationId xmlns:a16="http://schemas.microsoft.com/office/drawing/2014/main" id="{5A52EAA6-4323-C683-D3E0-0360F2401CBE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609906" y="5290686"/>
            <a:ext cx="2220685" cy="381000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Subhead</a:t>
            </a:r>
          </a:p>
        </p:txBody>
      </p:sp>
      <p:sp>
        <p:nvSpPr>
          <p:cNvPr id="56" name="Content Placeholder 3">
            <a:extLst>
              <a:ext uri="{FF2B5EF4-FFF2-40B4-BE49-F238E27FC236}">
                <a16:creationId xmlns:a16="http://schemas.microsoft.com/office/drawing/2014/main" id="{ED840ECE-E392-54F4-E5E0-09C6BAC5F6FA}"/>
              </a:ext>
            </a:extLst>
          </p:cNvPr>
          <p:cNvSpPr>
            <a:spLocks noGrp="1"/>
          </p:cNvSpPr>
          <p:nvPr>
            <p:ph sz="half" idx="50" hasCustomPrompt="1"/>
          </p:nvPr>
        </p:nvSpPr>
        <p:spPr>
          <a:xfrm>
            <a:off x="9609906" y="5692745"/>
            <a:ext cx="2077592" cy="513018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400" b="0" i="0">
                <a:solidFill>
                  <a:schemeClr val="tx1"/>
                </a:solidFill>
                <a:latin typeface="Buckeye Sans 2" pitchFamily="2" charset="77"/>
              </a:defRPr>
            </a:lvl5pPr>
          </a:lstStyle>
          <a:p>
            <a:pPr lvl="0"/>
            <a:r>
              <a:rPr lang="en-US"/>
              <a:t>Click to edit supplemental copy</a:t>
            </a:r>
          </a:p>
          <a:p>
            <a:pPr lvl="4"/>
            <a:endParaRPr lang="en-US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A8F5E1F2-7C1B-48EC-FCD0-E565F4F64ED3}"/>
              </a:ext>
            </a:extLst>
          </p:cNvPr>
          <p:cNvSpPr>
            <a:spLocks noGrp="1"/>
          </p:cNvSpPr>
          <p:nvPr>
            <p:ph type="body" idx="51" hasCustomPrompt="1"/>
          </p:nvPr>
        </p:nvSpPr>
        <p:spPr>
          <a:xfrm>
            <a:off x="6911788" y="6355119"/>
            <a:ext cx="4294375" cy="256615"/>
          </a:xfrm>
        </p:spPr>
        <p:txBody>
          <a:bodyPr>
            <a:normAutofit/>
          </a:bodyPr>
          <a:lstStyle>
            <a:lvl1pPr algn="r">
              <a:defRPr sz="1400" b="1"/>
            </a:lvl1pPr>
          </a:lstStyle>
          <a:p>
            <a:pPr lvl="0"/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3305526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1 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785E62-F2BF-47B7-BB10-92F9FFA0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2EA2B1EF-1641-E792-AEFE-F012F6930A1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81000" y="381000"/>
            <a:ext cx="11414127" cy="576641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add picture;</a:t>
            </a:r>
            <a:br>
              <a:rPr lang="en-US"/>
            </a:br>
            <a:r>
              <a:rPr lang="en-US"/>
              <a:t>send to back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92DB8F7D-D1FE-F063-0001-DCC9E185646A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911788" y="6355119"/>
            <a:ext cx="4294375" cy="256615"/>
          </a:xfrm>
        </p:spPr>
        <p:txBody>
          <a:bodyPr>
            <a:normAutofit/>
          </a:bodyPr>
          <a:lstStyle>
            <a:lvl1pPr algn="r">
              <a:defRPr sz="1400" b="1"/>
            </a:lvl1pPr>
          </a:lstStyle>
          <a:p>
            <a:pPr lvl="0"/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27366271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1 W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785E62-F2BF-47B7-BB10-92F9FFA0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19CF42-CFB0-4813-AFA8-72E0DF8937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6873" y="272592"/>
            <a:ext cx="4175127" cy="155766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Add your slide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96339C-BF56-4C01-9057-10C1041C783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771571" y="546912"/>
            <a:ext cx="7023556" cy="1557660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None/>
              <a:defRPr sz="2400"/>
            </a:lvl1pPr>
            <a:lvl2pPr marL="520700" indent="-228600"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tabLst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first level copy</a:t>
            </a:r>
          </a:p>
          <a:p>
            <a:pPr lvl="1"/>
            <a:r>
              <a:rPr lang="en-US"/>
              <a:t>Second level copy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2EA2B1EF-1641-E792-AEFE-F012F6930A1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96873" y="2278743"/>
            <a:ext cx="11398254" cy="386866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add picture;</a:t>
            </a:r>
            <a:br>
              <a:rPr lang="en-US"/>
            </a:br>
            <a:r>
              <a:rPr lang="en-US"/>
              <a:t>send to back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9AAE4766-F2C0-F16D-0B3B-719AED02D549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911788" y="6355119"/>
            <a:ext cx="4294375" cy="256615"/>
          </a:xfrm>
        </p:spPr>
        <p:txBody>
          <a:bodyPr>
            <a:normAutofit/>
          </a:bodyPr>
          <a:lstStyle>
            <a:lvl1pPr algn="r">
              <a:defRPr sz="1400" b="1"/>
            </a:lvl1pPr>
          </a:lstStyle>
          <a:p>
            <a:pPr lvl="0"/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952040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1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785E62-F2BF-47B7-BB10-92F9FFA0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D6DB94C-2BA1-25B7-2E42-3F62C5C5051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6874" y="1214845"/>
            <a:ext cx="4175126" cy="2057636"/>
          </a:xfrm>
        </p:spPr>
        <p:txBody>
          <a:bodyPr anchor="b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page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007A25B4-BF25-2EB3-833F-C53135D04762}"/>
              </a:ext>
            </a:extLst>
          </p:cNvPr>
          <p:cNvSpPr>
            <a:spLocks noGrp="1"/>
          </p:cNvSpPr>
          <p:nvPr>
            <p:ph sz="half" idx="35" hasCustomPrompt="1"/>
          </p:nvPr>
        </p:nvSpPr>
        <p:spPr>
          <a:xfrm>
            <a:off x="385986" y="3299740"/>
            <a:ext cx="4186014" cy="2428368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520700" indent="-228600">
              <a:buClr>
                <a:srgbClr val="C00000"/>
              </a:buClr>
              <a:buSzPct val="110000"/>
              <a:buFont typeface="Arial" panose="020B0604020202020204" pitchFamily="34" charset="0"/>
              <a:buChar char="•"/>
              <a:tabLst/>
              <a:defRPr sz="2000">
                <a:solidFill>
                  <a:schemeClr val="tx1"/>
                </a:solidFill>
              </a:defRPr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first level copy</a:t>
            </a:r>
          </a:p>
          <a:p>
            <a:pPr lvl="1"/>
            <a:r>
              <a:rPr lang="en-US"/>
              <a:t>Second level copy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AB3712-421D-4D44-A208-FCFD9F142B3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855028" y="365125"/>
            <a:ext cx="6940099" cy="56830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add a chart or table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0E578F7C-13CC-E87F-F2AD-A0AB0C1C088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911788" y="6355119"/>
            <a:ext cx="4294375" cy="256615"/>
          </a:xfrm>
        </p:spPr>
        <p:txBody>
          <a:bodyPr>
            <a:normAutofit/>
          </a:bodyPr>
          <a:lstStyle>
            <a:lvl1pPr algn="r">
              <a:defRPr sz="1400" b="1"/>
            </a:lvl1pPr>
          </a:lstStyle>
          <a:p>
            <a:pPr lvl="0"/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3755932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1 T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785E62-F2BF-47B7-BB10-92F9FFA0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1FDC804-E7FE-7C50-C943-6709222467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88982" y="1088571"/>
            <a:ext cx="4507018" cy="203586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to edit master page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00667-0B00-7C89-1FA5-FF679669B42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588982" y="3162581"/>
            <a:ext cx="4507018" cy="2428368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None/>
              <a:defRPr sz="2400"/>
            </a:lvl1pPr>
            <a:lvl2pPr marL="520700" indent="-228600"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tabLst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first level copy</a:t>
            </a:r>
          </a:p>
          <a:p>
            <a:pPr lvl="1"/>
            <a:r>
              <a:rPr lang="en-US"/>
              <a:t>Second level copy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105C42B-C8C5-451C-A726-855DF2E4862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92826" y="365126"/>
            <a:ext cx="4480151" cy="5683024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add picture;</a:t>
            </a:r>
            <a:br>
              <a:rPr lang="en-US"/>
            </a:br>
            <a:r>
              <a:rPr lang="en-US"/>
              <a:t>send to back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47EDD209-6689-1C32-6E1A-83FCE0E8F7B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911788" y="6355119"/>
            <a:ext cx="4294375" cy="256615"/>
          </a:xfrm>
        </p:spPr>
        <p:txBody>
          <a:bodyPr>
            <a:normAutofit/>
          </a:bodyPr>
          <a:lstStyle>
            <a:lvl1pPr algn="r">
              <a:defRPr sz="1400" b="1"/>
            </a:lvl1pPr>
          </a:lstStyle>
          <a:p>
            <a:pPr lvl="0"/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36367499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785E62-F2BF-47B7-BB10-92F9FFA0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79F3245-5C19-491B-A3C7-0953BE94EC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6872" y="1105116"/>
            <a:ext cx="4164242" cy="195079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master page</a:t>
            </a:r>
          </a:p>
        </p:txBody>
      </p:sp>
      <p:sp>
        <p:nvSpPr>
          <p:cNvPr id="29" name="Content Placeholder 3">
            <a:extLst>
              <a:ext uri="{FF2B5EF4-FFF2-40B4-BE49-F238E27FC236}">
                <a16:creationId xmlns:a16="http://schemas.microsoft.com/office/drawing/2014/main" id="{E1ED6957-2F68-AC1E-7E2F-65AD6BFD944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07758" y="3055909"/>
            <a:ext cx="4164242" cy="242836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66725" indent="-228600">
              <a:buClr>
                <a:srgbClr val="C00000"/>
              </a:buClr>
              <a:buSzPct val="110000"/>
              <a:buFont typeface="Arial" panose="020B0604020202020204" pitchFamily="34" charset="0"/>
              <a:buChar char="•"/>
              <a:tabLst/>
              <a:defRPr sz="2000"/>
            </a:lvl2pPr>
            <a:lvl3pPr marL="922338" indent="-228600">
              <a:buClr>
                <a:srgbClr val="C00000"/>
              </a:buClr>
              <a:buSzPct val="90000"/>
              <a:buFont typeface="Courier New" panose="02070309020205020404" pitchFamily="49" charset="0"/>
              <a:buChar char="o"/>
              <a:tabLst/>
              <a:defRPr sz="1800"/>
            </a:lvl3pPr>
            <a:lvl4pPr marL="1485900" indent="-227013">
              <a:buFont typeface="Arial" panose="020B0604020202020204" pitchFamily="34" charset="0"/>
              <a:buChar char="•"/>
              <a:tabLst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first level copy</a:t>
            </a:r>
          </a:p>
          <a:p>
            <a:pPr lvl="1"/>
            <a:r>
              <a:rPr lang="en-US"/>
              <a:t>Second level copy </a:t>
            </a:r>
          </a:p>
          <a:p>
            <a:pPr lvl="2"/>
            <a:r>
              <a:rPr lang="en-US"/>
              <a:t>Third level copy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105C42B-C8C5-451C-A726-855DF2E4862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839788" y="351320"/>
            <a:ext cx="6955340" cy="2903509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6F2A46D0-0103-4ABC-91D6-429E0656159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839787" y="3407229"/>
            <a:ext cx="3339392" cy="2648784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BFAFE350-DAC2-4FA1-8058-2BB689DE6DE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46564" y="3418114"/>
            <a:ext cx="3448563" cy="26379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2C78C2C9-7E28-6E6A-9D50-C777A472E1F7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6911788" y="6355119"/>
            <a:ext cx="4294375" cy="256615"/>
          </a:xfrm>
        </p:spPr>
        <p:txBody>
          <a:bodyPr>
            <a:normAutofit/>
          </a:bodyPr>
          <a:lstStyle>
            <a:lvl1pPr algn="r">
              <a:defRPr sz="1400" b="1"/>
            </a:lvl1pPr>
          </a:lstStyle>
          <a:p>
            <a:pPr lvl="0"/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1658974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785E62-F2BF-47B7-BB10-92F9FFA0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B06323A5-7CBF-8649-525A-F19330DD13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6872" y="1105116"/>
            <a:ext cx="4164242" cy="195079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master page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40A089E6-0B67-BC9B-0FB9-8827CB3BD7B5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07758" y="3055909"/>
            <a:ext cx="4164242" cy="2428368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66725" indent="-228600">
              <a:buClr>
                <a:srgbClr val="C00000"/>
              </a:buClr>
              <a:buSzPct val="110000"/>
              <a:buFont typeface="Arial" panose="020B0604020202020204" pitchFamily="34" charset="0"/>
              <a:buChar char="•"/>
              <a:tabLst/>
              <a:defRPr sz="2000">
                <a:solidFill>
                  <a:schemeClr val="tx1"/>
                </a:solidFill>
              </a:defRPr>
            </a:lvl2pPr>
            <a:lvl3pPr marL="922338" indent="-228600">
              <a:buClr>
                <a:srgbClr val="C00000"/>
              </a:buClr>
              <a:buSzPct val="90000"/>
              <a:buFont typeface="Courier New" panose="02070309020205020404" pitchFamily="49" charset="0"/>
              <a:buChar char="o"/>
              <a:tabLst/>
              <a:defRPr sz="1800">
                <a:solidFill>
                  <a:schemeClr val="tx1"/>
                </a:solidFill>
              </a:defRPr>
            </a:lvl3pPr>
            <a:lvl4pPr marL="1485900" indent="-227013">
              <a:buFont typeface="Arial" panose="020B0604020202020204" pitchFamily="34" charset="0"/>
              <a:buChar char="•"/>
              <a:tabLst/>
              <a:defRPr sz="1600">
                <a:solidFill>
                  <a:schemeClr val="tx1"/>
                </a:solidFill>
              </a:defRPr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first level copy</a:t>
            </a:r>
          </a:p>
          <a:p>
            <a:pPr lvl="1"/>
            <a:r>
              <a:rPr lang="en-US"/>
              <a:t>Second level copy </a:t>
            </a:r>
          </a:p>
          <a:p>
            <a:pPr lvl="2"/>
            <a:r>
              <a:rPr lang="en-US"/>
              <a:t>Third level copy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7B8D5EF3-729C-8199-B5B3-5F9FD2BE26A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65914" y="405748"/>
            <a:ext cx="2150384" cy="2648784"/>
          </a:xfrm>
        </p:spPr>
        <p:txBody>
          <a:bodyPr/>
          <a:lstStyle/>
          <a:p>
            <a:endParaRPr lang="en-US"/>
          </a:p>
        </p:txBody>
      </p: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7E1D1186-C60B-C6DF-548F-B1A3544F867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185027" y="416633"/>
            <a:ext cx="2220685" cy="26379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C18A1EA7-F689-AE68-2084-689B3C45D76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574442" y="416633"/>
            <a:ext cx="2220685" cy="26379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554D914E-44E0-C1AE-14D4-843C09829A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865914" y="3206932"/>
            <a:ext cx="6940099" cy="2925281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F53F564F-0443-51F3-E988-89ACD26D085F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6911788" y="6355119"/>
            <a:ext cx="4294375" cy="256615"/>
          </a:xfrm>
        </p:spPr>
        <p:txBody>
          <a:bodyPr>
            <a:normAutofit/>
          </a:bodyPr>
          <a:lstStyle>
            <a:lvl1pPr algn="r">
              <a:defRPr sz="1400" b="1"/>
            </a:lvl1pPr>
          </a:lstStyle>
          <a:p>
            <a:pPr lvl="0"/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237315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F839D-17A6-464E-BE22-E9B747DF33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1349829"/>
            <a:ext cx="12191999" cy="2124891"/>
          </a:xfrm>
          <a:noFill/>
        </p:spPr>
        <p:txBody>
          <a:bodyPr lIns="365760" anchor="b" anchorCtr="0">
            <a:normAutofit/>
          </a:bodyPr>
          <a:lstStyle>
            <a:lvl1pPr algn="l">
              <a:defRPr sz="5500"/>
            </a:lvl1pPr>
          </a:lstStyle>
          <a:p>
            <a:r>
              <a:rPr lang="en-US"/>
              <a:t>Click to edit master page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DA1891-4F18-21D3-C42B-C393E26C92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47973" y="3474720"/>
            <a:ext cx="11547152" cy="496976"/>
          </a:xfrm>
        </p:spPr>
        <p:txBody>
          <a:bodyPr>
            <a:normAutofit/>
          </a:bodyPr>
          <a:lstStyle>
            <a:lvl1pPr marL="0" indent="0">
              <a:buNone/>
              <a:defRPr sz="2400" b="0" i="0">
                <a:solidFill>
                  <a:srgbClr val="212325"/>
                </a:solidFill>
                <a:latin typeface="Buckeye Sans 2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copy</a:t>
            </a:r>
          </a:p>
        </p:txBody>
      </p:sp>
    </p:spTree>
    <p:extLst>
      <p:ext uri="{BB962C8B-B14F-4D97-AF65-F5344CB8AC3E}">
        <p14:creationId xmlns:p14="http://schemas.microsoft.com/office/powerpoint/2010/main" val="23487708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- 7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105C42B-C8C5-451C-A726-855DF2E4862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6873" y="427519"/>
            <a:ext cx="4469041" cy="296149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6F2A46D0-0103-4ABC-91D6-429E0656159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96873" y="3483429"/>
            <a:ext cx="2150384" cy="2648784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BFAFE350-DAC2-4FA1-8058-2BB689DE6DE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645229" y="3494314"/>
            <a:ext cx="2220685" cy="26379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554D914E-44E0-C1AE-14D4-843C09829A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968240" y="3170718"/>
            <a:ext cx="6785521" cy="296149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7B8D5EF3-729C-8199-B5B3-5F9FD2BE26A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968240" y="436228"/>
            <a:ext cx="2150384" cy="2648784"/>
          </a:xfrm>
        </p:spPr>
        <p:txBody>
          <a:bodyPr/>
          <a:lstStyle/>
          <a:p>
            <a:endParaRPr lang="en-US"/>
          </a:p>
        </p:txBody>
      </p: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7E1D1186-C60B-C6DF-548F-B1A3544F867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216596" y="447113"/>
            <a:ext cx="2220685" cy="26379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C18A1EA7-F689-AE68-2084-689B3C45D76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533076" y="447113"/>
            <a:ext cx="2220685" cy="26379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785E62-F2BF-47B7-BB10-92F9FFA0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9B2B2D00-2371-556E-7F07-3869A02674F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911788" y="6355119"/>
            <a:ext cx="4294375" cy="256615"/>
          </a:xfrm>
        </p:spPr>
        <p:txBody>
          <a:bodyPr>
            <a:normAutofit/>
          </a:bodyPr>
          <a:lstStyle>
            <a:lvl1pPr algn="r">
              <a:defRPr sz="1400" b="1"/>
            </a:lvl1pPr>
          </a:lstStyle>
          <a:p>
            <a:pPr lvl="0"/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323686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DEF2A-FDC4-461B-A64A-242E9A04A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5ED7E4C8-4B2D-011C-B8D0-D237EF2A8441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911788" y="6355119"/>
            <a:ext cx="4294375" cy="256615"/>
          </a:xfrm>
        </p:spPr>
        <p:txBody>
          <a:bodyPr>
            <a:normAutofit/>
          </a:bodyPr>
          <a:lstStyle>
            <a:lvl1pPr algn="r">
              <a:defRPr sz="1400" b="1"/>
            </a:lvl1pPr>
          </a:lstStyle>
          <a:p>
            <a:pPr lvl="0"/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229764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F839D-17A6-464E-BE22-E9B747DF33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" y="4362996"/>
            <a:ext cx="12191998" cy="1066800"/>
          </a:xfrm>
          <a:noFill/>
        </p:spPr>
        <p:txBody>
          <a:bodyPr lIns="365760" anchor="b" anchorCtr="0">
            <a:normAutofit/>
          </a:bodyPr>
          <a:lstStyle>
            <a:lvl1pPr algn="l">
              <a:defRPr sz="5500"/>
            </a:lvl1pPr>
          </a:lstStyle>
          <a:p>
            <a:r>
              <a:rPr lang="en-US"/>
              <a:t>Click to edit master page title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99F202D-C0AE-BF9D-1D1B-6CAA26CEFC7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20040" y="5394960"/>
            <a:ext cx="11475085" cy="496976"/>
          </a:xfrm>
        </p:spPr>
        <p:txBody>
          <a:bodyPr>
            <a:normAutofit/>
          </a:bodyPr>
          <a:lstStyle>
            <a:lvl1pPr marL="0" indent="0">
              <a:buNone/>
              <a:defRPr sz="2400" b="0" i="0">
                <a:solidFill>
                  <a:srgbClr val="212325"/>
                </a:solidFill>
                <a:latin typeface="Buckeye Sans 2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copy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16CC2C9D-C02A-BAE3-2704-C31FEC3DB5A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1998" cy="42976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add picture;</a:t>
            </a:r>
            <a:br>
              <a:rPr lang="en-US"/>
            </a:br>
            <a:r>
              <a:rPr lang="en-US"/>
              <a:t>send to back</a:t>
            </a:r>
          </a:p>
        </p:txBody>
      </p:sp>
    </p:spTree>
    <p:extLst>
      <p:ext uri="{BB962C8B-B14F-4D97-AF65-F5344CB8AC3E}">
        <p14:creationId xmlns:p14="http://schemas.microsoft.com/office/powerpoint/2010/main" val="395651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 Dark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99B5A-7DCC-4693-81DE-0BE66B97B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221065E6-A38E-4F0C-8A91-83E3ADB9F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0280" y="374573"/>
            <a:ext cx="11391441" cy="5772839"/>
          </a:xfrm>
          <a:custGeom>
            <a:avLst/>
            <a:gdLst>
              <a:gd name="connsiteX0" fmla="*/ 0 w 11391441"/>
              <a:gd name="connsiteY0" fmla="*/ 11017 h 5772839"/>
              <a:gd name="connsiteX1" fmla="*/ 0 w 11391441"/>
              <a:gd name="connsiteY1" fmla="*/ 5772839 h 5772839"/>
              <a:gd name="connsiteX2" fmla="*/ 10796530 w 11391441"/>
              <a:gd name="connsiteY2" fmla="*/ 5772839 h 5772839"/>
              <a:gd name="connsiteX3" fmla="*/ 11391441 w 11391441"/>
              <a:gd name="connsiteY3" fmla="*/ 5177928 h 5772839"/>
              <a:gd name="connsiteX4" fmla="*/ 11391441 w 11391441"/>
              <a:gd name="connsiteY4" fmla="*/ 0 h 5772839"/>
              <a:gd name="connsiteX5" fmla="*/ 0 w 11391441"/>
              <a:gd name="connsiteY5" fmla="*/ 11017 h 5772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391441" h="5772839">
                <a:moveTo>
                  <a:pt x="0" y="11017"/>
                </a:moveTo>
                <a:lnTo>
                  <a:pt x="0" y="5772839"/>
                </a:lnTo>
                <a:lnTo>
                  <a:pt x="10796530" y="5772839"/>
                </a:lnTo>
                <a:lnTo>
                  <a:pt x="11391441" y="5177928"/>
                </a:lnTo>
                <a:lnTo>
                  <a:pt x="11391441" y="0"/>
                </a:lnTo>
                <a:lnTo>
                  <a:pt x="0" y="11017"/>
                </a:lnTo>
                <a:close/>
              </a:path>
            </a:pathLst>
          </a:custGeom>
          <a:solidFill>
            <a:srgbClr val="3F44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Buckeye Sans 2" pitchFamily="2" charset="77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2AE5508-873C-8C4C-A88E-C1B4E571DD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332" y="1632857"/>
            <a:ext cx="10515600" cy="1796143"/>
          </a:xfrm>
        </p:spPr>
        <p:txBody>
          <a:bodyPr anchor="b" anchorCtr="0">
            <a:normAutofit/>
          </a:bodyPr>
          <a:lstStyle>
            <a:lvl1pPr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page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C83112E-B440-C046-B221-F7DBDB8A763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90332" y="3457508"/>
            <a:ext cx="10515600" cy="49697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copy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3F4A13-8B43-1464-D0BE-2779A41FBC7D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911788" y="6355119"/>
            <a:ext cx="4294375" cy="256615"/>
          </a:xfrm>
        </p:spPr>
        <p:txBody>
          <a:bodyPr>
            <a:normAutofit/>
          </a:bodyPr>
          <a:lstStyle>
            <a:lvl1pPr algn="r">
              <a:defRPr sz="1400" b="1"/>
            </a:lvl1pPr>
          </a:lstStyle>
          <a:p>
            <a:pPr lvl="0"/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98465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 Light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221065E6-A38E-4F0C-8A91-83E3ADB9F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0280" y="374573"/>
            <a:ext cx="11391441" cy="5772839"/>
          </a:xfrm>
          <a:custGeom>
            <a:avLst/>
            <a:gdLst>
              <a:gd name="connsiteX0" fmla="*/ 0 w 11391441"/>
              <a:gd name="connsiteY0" fmla="*/ 11017 h 5772839"/>
              <a:gd name="connsiteX1" fmla="*/ 0 w 11391441"/>
              <a:gd name="connsiteY1" fmla="*/ 5772839 h 5772839"/>
              <a:gd name="connsiteX2" fmla="*/ 10796530 w 11391441"/>
              <a:gd name="connsiteY2" fmla="*/ 5772839 h 5772839"/>
              <a:gd name="connsiteX3" fmla="*/ 11391441 w 11391441"/>
              <a:gd name="connsiteY3" fmla="*/ 5177928 h 5772839"/>
              <a:gd name="connsiteX4" fmla="*/ 11391441 w 11391441"/>
              <a:gd name="connsiteY4" fmla="*/ 0 h 5772839"/>
              <a:gd name="connsiteX5" fmla="*/ 0 w 11391441"/>
              <a:gd name="connsiteY5" fmla="*/ 11017 h 5772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391441" h="5772839">
                <a:moveTo>
                  <a:pt x="0" y="11017"/>
                </a:moveTo>
                <a:lnTo>
                  <a:pt x="0" y="5772839"/>
                </a:lnTo>
                <a:lnTo>
                  <a:pt x="10796530" y="5772839"/>
                </a:lnTo>
                <a:lnTo>
                  <a:pt x="11391441" y="5177928"/>
                </a:lnTo>
                <a:lnTo>
                  <a:pt x="11391441" y="0"/>
                </a:lnTo>
                <a:lnTo>
                  <a:pt x="0" y="1101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Buckeye Sans 2" pitchFamily="2" charset="77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99B5A-7DCC-4693-81DE-0BE66B97B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2AE5508-873C-8C4C-A88E-C1B4E571DD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332" y="1632857"/>
            <a:ext cx="10515600" cy="1796143"/>
          </a:xfrm>
        </p:spPr>
        <p:txBody>
          <a:bodyPr anchor="b" anchorCtr="0">
            <a:normAutofit/>
          </a:bodyPr>
          <a:lstStyle>
            <a:lvl1pPr>
              <a:defRPr sz="5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page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C83112E-B440-C046-B221-F7DBDB8A763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90332" y="3457508"/>
            <a:ext cx="10515600" cy="49697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copy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9C6F392F-917D-45D5-6794-2C273B2B86D9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911788" y="6355119"/>
            <a:ext cx="4294375" cy="256615"/>
          </a:xfrm>
        </p:spPr>
        <p:txBody>
          <a:bodyPr>
            <a:normAutofit/>
          </a:bodyPr>
          <a:lstStyle>
            <a:lvl1pPr algn="r">
              <a:defRPr sz="1400" b="1"/>
            </a:lvl1pPr>
          </a:lstStyle>
          <a:p>
            <a:pPr lvl="0"/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3486470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 Scar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221065E6-A38E-4F0C-8A91-83E3ADB9F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0280" y="374573"/>
            <a:ext cx="11391441" cy="5772839"/>
          </a:xfrm>
          <a:custGeom>
            <a:avLst/>
            <a:gdLst>
              <a:gd name="connsiteX0" fmla="*/ 0 w 11391441"/>
              <a:gd name="connsiteY0" fmla="*/ 11017 h 5772839"/>
              <a:gd name="connsiteX1" fmla="*/ 0 w 11391441"/>
              <a:gd name="connsiteY1" fmla="*/ 5772839 h 5772839"/>
              <a:gd name="connsiteX2" fmla="*/ 10796530 w 11391441"/>
              <a:gd name="connsiteY2" fmla="*/ 5772839 h 5772839"/>
              <a:gd name="connsiteX3" fmla="*/ 11391441 w 11391441"/>
              <a:gd name="connsiteY3" fmla="*/ 5177928 h 5772839"/>
              <a:gd name="connsiteX4" fmla="*/ 11391441 w 11391441"/>
              <a:gd name="connsiteY4" fmla="*/ 0 h 5772839"/>
              <a:gd name="connsiteX5" fmla="*/ 0 w 11391441"/>
              <a:gd name="connsiteY5" fmla="*/ 11017 h 5772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391441" h="5772839">
                <a:moveTo>
                  <a:pt x="0" y="11017"/>
                </a:moveTo>
                <a:lnTo>
                  <a:pt x="0" y="5772839"/>
                </a:lnTo>
                <a:lnTo>
                  <a:pt x="10796530" y="5772839"/>
                </a:lnTo>
                <a:lnTo>
                  <a:pt x="11391441" y="5177928"/>
                </a:lnTo>
                <a:lnTo>
                  <a:pt x="11391441" y="0"/>
                </a:lnTo>
                <a:lnTo>
                  <a:pt x="0" y="1101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Buckeye Sans 2" pitchFamily="2" charset="77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99B5A-7DCC-4693-81DE-0BE66B97B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2AE5508-873C-8C4C-A88E-C1B4E571DD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332" y="1632857"/>
            <a:ext cx="10515600" cy="1796143"/>
          </a:xfrm>
        </p:spPr>
        <p:txBody>
          <a:bodyPr anchor="b" anchorCtr="0">
            <a:normAutofit/>
          </a:bodyPr>
          <a:lstStyle>
            <a:lvl1pPr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page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C83112E-B440-C046-B221-F7DBDB8A763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90332" y="3457508"/>
            <a:ext cx="10515600" cy="49697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copy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A044CC11-B2B5-91EE-5F4A-B3131A2560E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911788" y="6355119"/>
            <a:ext cx="4294375" cy="256615"/>
          </a:xfrm>
        </p:spPr>
        <p:txBody>
          <a:bodyPr>
            <a:normAutofit/>
          </a:bodyPr>
          <a:lstStyle>
            <a:lvl1pPr algn="r">
              <a:defRPr sz="1400" b="1"/>
            </a:lvl1pPr>
          </a:lstStyle>
          <a:p>
            <a:pPr lvl="0"/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167236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ex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99665-9022-4763-9F34-BC62AC635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555A3A3-AC3C-EC5C-5238-EE7CBAE0B8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6873" y="898954"/>
            <a:ext cx="11398253" cy="838854"/>
          </a:xfrm>
        </p:spPr>
        <p:txBody>
          <a:bodyPr anchor="t"/>
          <a:lstStyle/>
          <a:p>
            <a:r>
              <a:rPr lang="en-US"/>
              <a:t>Click to edit master page title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AD145B43-FC71-CFED-BAD0-9399BDDCE1E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96429" y="576942"/>
            <a:ext cx="11398254" cy="224040"/>
          </a:xfrm>
        </p:spPr>
        <p:txBody>
          <a:bodyPr anchor="t">
            <a:normAutofit/>
          </a:bodyPr>
          <a:lstStyle>
            <a:lvl1pPr marL="0" indent="0" algn="l"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SECTION HEADING (OPTIONAL)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92BB6-0EC3-47A0-964A-91B4EAB22C4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96873" y="2074421"/>
            <a:ext cx="11398254" cy="4015454"/>
          </a:xfrm>
        </p:spPr>
        <p:txBody>
          <a:bodyPr/>
          <a:lstStyle>
            <a:lvl1pPr marL="0" indent="0">
              <a:buClr>
                <a:srgbClr val="C00000"/>
              </a:buClr>
              <a:buSzPct val="110000"/>
              <a:buNone/>
              <a:defRPr/>
            </a:lvl1pPr>
            <a:lvl2pPr marL="685800" indent="-228600">
              <a:buClr>
                <a:srgbClr val="C00000"/>
              </a:buClr>
              <a:buSzPct val="110000"/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C00000"/>
              </a:buClr>
              <a:buSzPct val="90000"/>
              <a:buFont typeface="Courier New" panose="02070309020205020404" pitchFamily="49" charset="0"/>
              <a:buChar char="o"/>
              <a:defRPr/>
            </a:lvl3pPr>
          </a:lstStyle>
          <a:p>
            <a:pPr lvl="0"/>
            <a:r>
              <a:rPr lang="en-US"/>
              <a:t>Click to edit first level copy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A5044CEF-5803-8967-D12C-DC1FCA09257D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911788" y="6355119"/>
            <a:ext cx="4294375" cy="256615"/>
          </a:xfrm>
        </p:spPr>
        <p:txBody>
          <a:bodyPr>
            <a:normAutofit/>
          </a:bodyPr>
          <a:lstStyle>
            <a:lvl1pPr algn="r">
              <a:defRPr sz="1400" b="1"/>
            </a:lvl1pPr>
          </a:lstStyle>
          <a:p>
            <a:pPr lvl="0"/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3341450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ex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785E62-F2BF-47B7-BB10-92F9FFA0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338790D-1034-D042-D3C2-3BF8915C99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6873" y="898954"/>
            <a:ext cx="11398253" cy="838854"/>
          </a:xfrm>
        </p:spPr>
        <p:txBody>
          <a:bodyPr anchor="t"/>
          <a:lstStyle/>
          <a:p>
            <a:r>
              <a:rPr lang="en-US"/>
              <a:t>Click to edit master page title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89F7AB1A-7858-0364-53A6-E5039FF0E0C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96429" y="576942"/>
            <a:ext cx="11398254" cy="224040"/>
          </a:xfrm>
        </p:spPr>
        <p:txBody>
          <a:bodyPr anchor="t">
            <a:normAutofit/>
          </a:bodyPr>
          <a:lstStyle>
            <a:lvl1pPr marL="0" indent="0" algn="l"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SECTION HEADING (OPTIONAL)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110778-4DA8-45B3-97ED-ECBE5C60858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795950"/>
            <a:ext cx="32004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Subhead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96339C-BF56-4C01-9057-10C1041C783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619862"/>
            <a:ext cx="3200400" cy="3060729"/>
          </a:xfrm>
        </p:spPr>
        <p:txBody>
          <a:bodyPr>
            <a:normAutofit/>
          </a:bodyPr>
          <a:lstStyle>
            <a:lvl1pPr marL="0" indent="0">
              <a:buClr>
                <a:srgbClr val="C00000"/>
              </a:buClr>
              <a:buSzPct val="110000"/>
              <a:buNone/>
              <a:defRPr sz="1800"/>
            </a:lvl1pPr>
            <a:lvl2pPr marL="466725" indent="-228600">
              <a:buClr>
                <a:srgbClr val="C00000"/>
              </a:buClr>
              <a:buSzPct val="110000"/>
              <a:buFont typeface="Arial" panose="020B0604020202020204" pitchFamily="34" charset="0"/>
              <a:buChar char="•"/>
              <a:tabLst/>
              <a:defRPr sz="1600"/>
            </a:lvl2pPr>
            <a:lvl3pPr marL="922338" indent="-174625">
              <a:buClr>
                <a:srgbClr val="C00000"/>
              </a:buClr>
              <a:buSzPct val="90000"/>
              <a:buFont typeface="Courier New" panose="02070309020205020404" pitchFamily="49" charset="0"/>
              <a:buChar char="o"/>
              <a:tabLst/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first level copy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240F89D-2F52-4A06-A26B-F81A4CCA04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4246764" y="2290570"/>
            <a:ext cx="0" cy="3401974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A891D34A-06A7-6398-2C15-8309625A99B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474028" y="1795950"/>
            <a:ext cx="32004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Subhead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14F904E5-9900-1D9E-FED4-2AA7BBADCA7F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452256" y="2619862"/>
            <a:ext cx="3200400" cy="3060729"/>
          </a:xfrm>
        </p:spPr>
        <p:txBody>
          <a:bodyPr>
            <a:normAutofit/>
          </a:bodyPr>
          <a:lstStyle>
            <a:lvl1pPr marL="0" indent="0">
              <a:buClr>
                <a:srgbClr val="C00000"/>
              </a:buClr>
              <a:buSzPct val="110000"/>
              <a:buNone/>
              <a:defRPr sz="1800"/>
            </a:lvl1pPr>
            <a:lvl2pPr marL="466725" indent="-228600">
              <a:buClr>
                <a:srgbClr val="C00000"/>
              </a:buClr>
              <a:buSzPct val="110000"/>
              <a:buFont typeface="Arial" panose="020B0604020202020204" pitchFamily="34" charset="0"/>
              <a:buChar char="•"/>
              <a:tabLst/>
              <a:defRPr sz="1600"/>
            </a:lvl2pPr>
            <a:lvl3pPr marL="922338" indent="-174625">
              <a:buClr>
                <a:srgbClr val="C00000"/>
              </a:buClr>
              <a:buSzPct val="90000"/>
              <a:buFont typeface="Courier New" panose="02070309020205020404" pitchFamily="49" charset="0"/>
              <a:buChar char="o"/>
              <a:tabLst/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first level copy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6615C9D-EE6C-4B25-8C7B-BD41495E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7915362" y="2290570"/>
            <a:ext cx="0" cy="3401974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8E4D3FC-41C9-D578-F008-6630E7FFA4E6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8153400" y="1795950"/>
            <a:ext cx="32004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Subhead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9C53F21D-CA93-9B93-4A6E-8255D9511D03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8142514" y="2619862"/>
            <a:ext cx="3200400" cy="3060729"/>
          </a:xfrm>
        </p:spPr>
        <p:txBody>
          <a:bodyPr>
            <a:normAutofit/>
          </a:bodyPr>
          <a:lstStyle>
            <a:lvl1pPr marL="0" indent="0">
              <a:buClr>
                <a:srgbClr val="C00000"/>
              </a:buClr>
              <a:buSzPct val="110000"/>
              <a:buNone/>
              <a:defRPr sz="1800"/>
            </a:lvl1pPr>
            <a:lvl2pPr marL="466725" indent="-228600">
              <a:buClr>
                <a:srgbClr val="C00000"/>
              </a:buClr>
              <a:buSzPct val="110000"/>
              <a:buFont typeface="Arial" panose="020B0604020202020204" pitchFamily="34" charset="0"/>
              <a:buChar char="•"/>
              <a:tabLst/>
              <a:defRPr sz="1600"/>
            </a:lvl2pPr>
            <a:lvl3pPr marL="922338" indent="-174625">
              <a:buClr>
                <a:srgbClr val="C00000"/>
              </a:buClr>
              <a:buSzPct val="90000"/>
              <a:buFont typeface="Courier New" panose="02070309020205020404" pitchFamily="49" charset="0"/>
              <a:buChar char="o"/>
              <a:tabLst/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first level copy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F4FC36F5-6520-E84C-7FE4-D96F7E070789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6911788" y="6355119"/>
            <a:ext cx="4294375" cy="256615"/>
          </a:xfrm>
        </p:spPr>
        <p:txBody>
          <a:bodyPr>
            <a:normAutofit/>
          </a:bodyPr>
          <a:lstStyle>
            <a:lvl1pPr algn="r">
              <a:defRPr sz="1400" b="1"/>
            </a:lvl1pPr>
          </a:lstStyle>
          <a:p>
            <a:pPr lvl="0"/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1178283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ext with Statist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99665-9022-4763-9F34-BC62AC635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784EC54A-1238-054A-B123-4E089148A0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6873" y="898954"/>
            <a:ext cx="11398253" cy="838854"/>
          </a:xfrm>
        </p:spPr>
        <p:txBody>
          <a:bodyPr anchor="t"/>
          <a:lstStyle/>
          <a:p>
            <a:r>
              <a:rPr lang="en-US"/>
              <a:t>Click to edit master page title</a:t>
            </a: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368B3D21-7A3E-9FD3-2561-1B65C1C3E8F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96429" y="576942"/>
            <a:ext cx="11398254" cy="224040"/>
          </a:xfrm>
        </p:spPr>
        <p:txBody>
          <a:bodyPr anchor="t">
            <a:normAutofit/>
          </a:bodyPr>
          <a:lstStyle>
            <a:lvl1pPr marL="0" indent="0" algn="l"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SECTION HEADING (OPTIONAL)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5C1AF12-65D7-4CCC-B876-272178DEF7B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15975" y="2936138"/>
            <a:ext cx="3200400" cy="710573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7500" b="1" i="0">
                <a:solidFill>
                  <a:schemeClr val="accent1"/>
                </a:solidFill>
                <a:latin typeface="Buckeye Sans 2 Black" pitchFamily="2" charset="77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31E8251-4870-40ED-8F84-F3F4065F8BE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5983" y="3744683"/>
            <a:ext cx="3200400" cy="598641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Subhead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C921F103-A52D-4BF8-A426-261D45BC06E9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815976" y="4343324"/>
            <a:ext cx="3200400" cy="7547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 algn="ctr">
              <a:buNone/>
              <a:defRPr sz="1100" b="0" i="0">
                <a:latin typeface="Buckeye Sans 2" pitchFamily="2" charset="77"/>
              </a:defRPr>
            </a:lvl5pPr>
          </a:lstStyle>
          <a:p>
            <a:pPr lvl="0"/>
            <a:r>
              <a:rPr lang="en-US"/>
              <a:t>Click to edit supplemental copy</a:t>
            </a:r>
          </a:p>
          <a:p>
            <a:pPr lvl="4"/>
            <a:endParaRPr lang="en-US"/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EB0FA1DA-3E46-56DA-3A0F-C2F4894C2D4E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15975" y="5719560"/>
            <a:ext cx="3200400" cy="23948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ADD CITATION (OPTIONAL)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47B445D7-04D9-4518-A91A-395D959AA54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362024" y="2936138"/>
            <a:ext cx="3200400" cy="710573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7500" b="1" i="0">
                <a:solidFill>
                  <a:schemeClr val="accent1"/>
                </a:solidFill>
                <a:latin typeface="Buckeye Sans 2 Black" pitchFamily="2" charset="77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544B66B5-8A11-414B-BD6A-3CA8D49CDAC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362032" y="3755569"/>
            <a:ext cx="3200400" cy="587755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Subhead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9B83ED64-7985-4721-920B-54BC42A5E1D7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4362025" y="4343324"/>
            <a:ext cx="3200400" cy="7547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 algn="ctr">
              <a:buNone/>
              <a:defRPr sz="1100"/>
            </a:lvl5pPr>
          </a:lstStyle>
          <a:p>
            <a:pPr lvl="0"/>
            <a:r>
              <a:rPr lang="en-US"/>
              <a:t>Click to edit supplemental copy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E8DDA1D2-D91C-4DA3-7F82-2C47CE653FD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365086" y="5719560"/>
            <a:ext cx="3200400" cy="23948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ADD CITATION (OPTIONAL)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48CFB95A-0D9D-453A-9CB2-BF05EF3E7A0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908066" y="2936138"/>
            <a:ext cx="3200400" cy="710573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7500" b="1" i="0">
                <a:solidFill>
                  <a:schemeClr val="accent1"/>
                </a:solidFill>
                <a:latin typeface="Buckeye Sans 2 Black" pitchFamily="2" charset="77"/>
              </a:defRPr>
            </a:lvl1pPr>
          </a:lstStyle>
          <a:p>
            <a:pPr lvl="0"/>
            <a:r>
              <a:rPr lang="en-US"/>
              <a:t>00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D79EC675-E9A3-4C03-B61F-A49031FA500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908074" y="3766455"/>
            <a:ext cx="3200400" cy="576869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Subhead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B8429F79-518E-407C-8FF2-83D7C7D801FD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7908067" y="4343324"/>
            <a:ext cx="3200400" cy="7547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 algn="ctr">
              <a:buNone/>
              <a:defRPr sz="1100"/>
            </a:lvl5pPr>
          </a:lstStyle>
          <a:p>
            <a:pPr lvl="0"/>
            <a:r>
              <a:rPr lang="en-US"/>
              <a:t>Click to edit supplemental copy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4307938-5206-7658-371A-FABCB8A01B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914198" y="5719560"/>
            <a:ext cx="3200400" cy="23948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ADD CITATION (OPTIONAL) 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4D1F69D-5AE9-A1D6-EFC3-3A6B8410BE82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6911788" y="6355119"/>
            <a:ext cx="4294375" cy="256615"/>
          </a:xfrm>
        </p:spPr>
        <p:txBody>
          <a:bodyPr>
            <a:normAutofit/>
          </a:bodyPr>
          <a:lstStyle>
            <a:lvl1pPr algn="r">
              <a:defRPr sz="1400" b="1"/>
            </a:lvl1pPr>
          </a:lstStyle>
          <a:p>
            <a:pPr lvl="0"/>
            <a:r>
              <a:rPr lang="en-US" dirty="0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3189297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8F603-DAEE-420E-95E6-F502567586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749" y="6304801"/>
            <a:ext cx="4973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latin typeface="Buckeye Sans 2" pitchFamily="2" charset="77"/>
              </a:defRPr>
            </a:lvl1pPr>
          </a:lstStyle>
          <a:p>
            <a:fld id="{DFA4CD3D-26C8-47FF-8D13-9B32BAAB47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BEA513-5076-4D62-8F85-69A918D7E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759" y="365125"/>
            <a:ext cx="11387368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page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1855A3-A75E-4A34-A5A1-1B324FA10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873" y="1825625"/>
            <a:ext cx="1138736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first level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E0407176-A5CF-A9D8-7731-6DB6C7753859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676" y="6308987"/>
            <a:ext cx="2638427" cy="377610"/>
          </a:xfrm>
          <a:prstGeom prst="rect">
            <a:avLst/>
          </a:prstGeom>
        </p:spPr>
      </p:pic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579F17C4-0226-849B-E89F-34D9CB02D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95565" y="632147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212325"/>
                </a:solidFill>
              </a:defRPr>
            </a:lvl1pPr>
          </a:lstStyle>
          <a:p>
            <a:r>
              <a:rPr lang="en-US" dirty="0"/>
              <a:t>Department</a:t>
            </a:r>
          </a:p>
        </p:txBody>
      </p:sp>
    </p:spTree>
    <p:extLst>
      <p:ext uri="{BB962C8B-B14F-4D97-AF65-F5344CB8AC3E}">
        <p14:creationId xmlns:p14="http://schemas.microsoft.com/office/powerpoint/2010/main" val="3392148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00" r:id="rId2"/>
    <p:sldLayoutId id="2147483697" r:id="rId3"/>
    <p:sldLayoutId id="2147483658" r:id="rId4"/>
    <p:sldLayoutId id="2147483702" r:id="rId5"/>
    <p:sldLayoutId id="2147483703" r:id="rId6"/>
    <p:sldLayoutId id="2147483650" r:id="rId7"/>
    <p:sldLayoutId id="2147483676" r:id="rId8"/>
    <p:sldLayoutId id="2147483679" r:id="rId9"/>
    <p:sldLayoutId id="2147483701" r:id="rId10"/>
    <p:sldLayoutId id="2147483678" r:id="rId11"/>
    <p:sldLayoutId id="2147483682" r:id="rId12"/>
    <p:sldLayoutId id="2147483698" r:id="rId13"/>
    <p:sldLayoutId id="2147483695" r:id="rId14"/>
    <p:sldLayoutId id="2147483694" r:id="rId15"/>
    <p:sldLayoutId id="2147483662" r:id="rId16"/>
    <p:sldLayoutId id="2147483663" r:id="rId17"/>
    <p:sldLayoutId id="2147483665" r:id="rId18"/>
    <p:sldLayoutId id="2147483696" r:id="rId19"/>
    <p:sldLayoutId id="2147483699" r:id="rId20"/>
    <p:sldLayoutId id="2147483655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accent1"/>
          </a:solidFill>
          <a:latin typeface="Buckeye Serif 2 Black" pitchFamily="2" charset="77"/>
          <a:ea typeface="Buckeye Serif 2 Black" pitchFamily="2" charset="77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None/>
        <a:defRPr sz="2400" b="0" i="0" kern="1200">
          <a:solidFill>
            <a:srgbClr val="212325"/>
          </a:solidFill>
          <a:latin typeface="Buckeye Sans 2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10000"/>
        <a:buFont typeface="Arial" panose="020B0604020202020204" pitchFamily="34" charset="0"/>
        <a:buChar char="•"/>
        <a:defRPr sz="2200" b="0" i="0" kern="1200">
          <a:solidFill>
            <a:srgbClr val="212325"/>
          </a:solidFill>
          <a:latin typeface="Buckeye Sans 2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90000"/>
        <a:buFont typeface="Courier New" panose="02070309020205020404" pitchFamily="49" charset="0"/>
        <a:buChar char="o"/>
        <a:defRPr sz="2000" b="0" i="0" kern="1200">
          <a:solidFill>
            <a:srgbClr val="212325"/>
          </a:solidFill>
          <a:latin typeface="Buckeye Sans 2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b="0" i="0" kern="1200">
          <a:solidFill>
            <a:srgbClr val="212325"/>
          </a:solidFill>
          <a:latin typeface="Buckeye Sans 2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Roth.595@osu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rtsandsciences.osu.edu/sites/default/files/2024-04/BA_%28new%29_GE_SU24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egistrar.osu.edu/student-hub/transfer-credit/" TargetMode="External"/><Relationship Id="rId5" Type="http://schemas.openxmlformats.org/officeDocument/2006/relationships/hyperlink" Target="mailto:roth.595@osu.edu" TargetMode="External"/><Relationship Id="rId4" Type="http://schemas.openxmlformats.org/officeDocument/2006/relationships/hyperlink" Target="https://transferology.com/index.ht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phs.osu.edu/undergrad/major-requirements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roth.595@osu.ed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undergrad.osu.edu/welcome/transfers" TargetMode="External"/><Relationship Id="rId7" Type="http://schemas.openxmlformats.org/officeDocument/2006/relationships/hyperlink" Target="mailto:Roth.595@osu.ed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undergrad.osu.edu/visit" TargetMode="External"/><Relationship Id="rId5" Type="http://schemas.openxmlformats.org/officeDocument/2006/relationships/hyperlink" Target="https://registrar.osu.edu/student-hub/transfer-credit/sending-transcripts-to-ohio-state/" TargetMode="External"/><Relationship Id="rId4" Type="http://schemas.openxmlformats.org/officeDocument/2006/relationships/hyperlink" Target="https://undergrad.osu.edu/apply/transf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825F416-76BD-1BAE-8700-257D1534E1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Information for Transfer Students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9F5440-EF61-A5BC-C090-8ADB70E723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 about Speech and Hearing Science at Ohio State</a:t>
            </a:r>
          </a:p>
        </p:txBody>
      </p:sp>
    </p:spTree>
    <p:extLst>
      <p:ext uri="{BB962C8B-B14F-4D97-AF65-F5344CB8AC3E}">
        <p14:creationId xmlns:p14="http://schemas.microsoft.com/office/powerpoint/2010/main" val="1222054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7CFC0-B672-21D1-FD5B-95A27B3882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 Contact 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048597-EE72-212E-26C9-C5B4EFA26F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Undergraduate Advisor: Maria </a:t>
            </a:r>
            <a:r>
              <a:rPr lang="en-US" dirty="0">
                <a:hlinkClick r:id="rId2"/>
              </a:rPr>
              <a:t>Roth.595@osu.edu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0785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D0FE5-6E46-48D8-7290-B63B6BEDC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2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C302D8-66CC-F67A-C487-80DDA92BFF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Department of Speech and Hearing Science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3FBBED-CE6D-3A09-CBBE-85386E7EF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6F76FCD-217D-0B6E-24C7-3B4537CFA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29" y="1568907"/>
            <a:ext cx="11398254" cy="4735894"/>
          </a:xfrm>
        </p:spPr>
        <p:txBody>
          <a:bodyPr/>
          <a:lstStyle/>
          <a:p>
            <a:r>
              <a:rPr lang="en-US" sz="2000" b="1" dirty="0">
                <a:latin typeface="+mn-lt"/>
                <a:cs typeface="Arial" panose="020B0604020202020204" pitchFamily="34" charset="0"/>
              </a:rPr>
              <a:t>Speech and Hearing Science is the study of normal and disordered functioning of the auditory system, the speech and swallowing mechanism, and language processing.</a:t>
            </a:r>
          </a:p>
          <a:p>
            <a:r>
              <a:rPr lang="en-US" sz="1800" b="1" dirty="0">
                <a:latin typeface="+mn-lt"/>
                <a:cs typeface="Arial" panose="020B0604020202020204" pitchFamily="34" charset="0"/>
              </a:rPr>
              <a:t>Ohio State University offers a Bachelor of Arts (BA) degree in Speech and Hearing Science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  <a:cs typeface="Arial" panose="020B0604020202020204" pitchFamily="34" charset="0"/>
              </a:rPr>
              <a:t>Foundation for future in Communication Sciences and Disorders professions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  <a:cs typeface="Arial" panose="020B0604020202020204" pitchFamily="34" charset="0"/>
              </a:rPr>
              <a:t>Prepares students for admission to most accredited Speech-Language-Pathology (SLP) and Audiology (</a:t>
            </a:r>
            <a:r>
              <a:rPr lang="en-US" sz="1800" dirty="0" err="1">
                <a:latin typeface="+mn-lt"/>
                <a:cs typeface="Arial" panose="020B0604020202020204" pitchFamily="34" charset="0"/>
              </a:rPr>
              <a:t>AuD</a:t>
            </a:r>
            <a:r>
              <a:rPr lang="en-US" sz="1800" dirty="0">
                <a:latin typeface="+mn-lt"/>
                <a:cs typeface="Arial" panose="020B0604020202020204" pitchFamily="34" charset="0"/>
              </a:rPr>
              <a:t>) graduate programs.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Why Study Speech and Hearing Science at OSU?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latin typeface="+mn-lt"/>
                <a:cs typeface="Arial" panose="020B0604020202020204" pitchFamily="34" charset="0"/>
              </a:rPr>
              <a:t>Smaller classes (&lt;80 per class)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latin typeface="+mn-lt"/>
                <a:cs typeface="Arial" panose="020B0604020202020204" pitchFamily="34" charset="0"/>
              </a:rPr>
              <a:t>Students begin major in first semester:</a:t>
            </a:r>
          </a:p>
          <a:p>
            <a:pPr lvl="1">
              <a:buClr>
                <a:srgbClr val="CD153E"/>
              </a:buClr>
              <a:buFont typeface="Courier New" panose="02070309020205020404" pitchFamily="49" charset="0"/>
              <a:buChar char="o"/>
            </a:pPr>
            <a:r>
              <a:rPr lang="en-US" sz="1400" dirty="0">
                <a:latin typeface="+mn-lt"/>
                <a:cs typeface="Arial" panose="020B0604020202020204" pitchFamily="34" charset="0"/>
              </a:rPr>
              <a:t>Introduction to Communication and Its Disorders</a:t>
            </a:r>
          </a:p>
          <a:p>
            <a:pPr lvl="1">
              <a:buClr>
                <a:srgbClr val="CD153E"/>
              </a:buClr>
              <a:buFont typeface="Courier New" panose="02070309020205020404" pitchFamily="49" charset="0"/>
              <a:buChar char="o"/>
            </a:pPr>
            <a:r>
              <a:rPr lang="en-US" sz="1400" dirty="0">
                <a:latin typeface="+mn-lt"/>
                <a:cs typeface="Arial" panose="020B0604020202020204" pitchFamily="34" charset="0"/>
              </a:rPr>
              <a:t>Introduction to Phonetics</a:t>
            </a:r>
          </a:p>
          <a:p>
            <a:pPr lvl="1">
              <a:buClr>
                <a:srgbClr val="CD153E"/>
              </a:buClr>
              <a:buFont typeface="Courier New" panose="02070309020205020404" pitchFamily="49" charset="0"/>
              <a:buChar char="o"/>
            </a:pPr>
            <a:r>
              <a:rPr lang="en-US" sz="1400" dirty="0">
                <a:latin typeface="+mn-lt"/>
                <a:cs typeface="Arial" panose="020B0604020202020204" pitchFamily="34" charset="0"/>
              </a:rPr>
              <a:t>Language Acquisition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21E1F"/>
                </a:solidFill>
                <a:effectLst/>
                <a:latin typeface="+mn-lt"/>
              </a:rPr>
              <a:t>Students interact with world-class faculty who study differences and disorders in speech, language, swallowing and hearing associated with </a:t>
            </a:r>
            <a:r>
              <a:rPr lang="en-US" sz="1800" b="1" dirty="0">
                <a:solidFill>
                  <a:srgbClr val="221E1F"/>
                </a:solidFill>
                <a:effectLst/>
                <a:latin typeface="+mn-lt"/>
              </a:rPr>
              <a:t>autism, cleft palate, traumatic brain injury, stroke, aging, noise-exposure, chemotherapy, second language acquisition, cochlear implants and dialectical variation</a:t>
            </a:r>
            <a:r>
              <a:rPr lang="en-US" sz="1800" dirty="0">
                <a:solidFill>
                  <a:srgbClr val="221E1F"/>
                </a:solidFill>
                <a:effectLst/>
                <a:latin typeface="+mn-lt"/>
              </a:rPr>
              <a:t>.</a:t>
            </a:r>
          </a:p>
          <a:p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285750"/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927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D0FE5-6E46-48D8-7290-B63B6BEDC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3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C302D8-66CC-F67A-C487-80DDA92BFF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Department of Speech and Hearing Science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3FBBED-CE6D-3A09-CBBE-85386E7EF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Career Opportunities and Job Outlook</a:t>
            </a:r>
          </a:p>
        </p:txBody>
      </p:sp>
      <p:sp>
        <p:nvSpPr>
          <p:cNvPr id="18" name="Content Placeholder 10">
            <a:extLst>
              <a:ext uri="{FF2B5EF4-FFF2-40B4-BE49-F238E27FC236}">
                <a16:creationId xmlns:a16="http://schemas.microsoft.com/office/drawing/2014/main" id="{46F76FCD-217D-0B6E-24C7-3B4537CFAC27}"/>
              </a:ext>
            </a:extLst>
          </p:cNvPr>
          <p:cNvSpPr>
            <a:spLocks noGrp="1"/>
          </p:cNvSpPr>
          <p:nvPr/>
        </p:nvSpPr>
        <p:spPr>
          <a:xfrm>
            <a:off x="901149" y="1988337"/>
            <a:ext cx="4466410" cy="36638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b="1" kern="1200" dirty="0">
                <a:solidFill>
                  <a:srgbClr val="212325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Speech-Language-Pathologist</a:t>
            </a:r>
            <a:endParaRPr lang="en-US" sz="16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n-US" sz="1600" kern="1200" dirty="0">
                <a:solidFill>
                  <a:srgbClr val="212325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Job outlook 2020- 2030: 29% (BLS)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n-US" sz="1600" kern="1200" dirty="0">
                <a:solidFill>
                  <a:srgbClr val="212325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#11 Best Healthcare Job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n-US" sz="1600" kern="1200" dirty="0">
                <a:solidFill>
                  <a:srgbClr val="212325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#31 in Top 100 jobs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ptos" panose="020B0004020202020204" pitchFamily="34" charset="0"/>
              <a:buChar char="-"/>
              <a:tabLst>
                <a:tab pos="1371600" algn="l"/>
              </a:tabLst>
            </a:pPr>
            <a:r>
              <a:rPr lang="en-US" sz="1600" kern="1200" dirty="0">
                <a:solidFill>
                  <a:srgbClr val="212325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US News and World Report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143000" marR="0">
              <a:spcBef>
                <a:spcPts val="0"/>
              </a:spcBef>
              <a:spcAft>
                <a:spcPts val="0"/>
              </a:spcAft>
            </a:pPr>
            <a:r>
              <a:rPr lang="en-US" sz="1600" kern="1200" dirty="0">
                <a:solidFill>
                  <a:srgbClr val="212325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600" kern="1200" dirty="0">
                <a:solidFill>
                  <a:srgbClr val="212325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Applied behavioral analysis (ABA) Therapy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kern="1200" dirty="0">
                <a:solidFill>
                  <a:srgbClr val="212325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Nursing homes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kern="1200" dirty="0">
                <a:solidFill>
                  <a:srgbClr val="212325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Hearing conservation programs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kern="1200" dirty="0">
                <a:solidFill>
                  <a:srgbClr val="212325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Hearing aid dispensing companies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kern="1200" dirty="0">
                <a:solidFill>
                  <a:srgbClr val="212325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Hospital billing, administration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kern="1200" dirty="0">
                <a:solidFill>
                  <a:srgbClr val="212325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Rehabilitation centers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kern="1200" dirty="0">
                <a:solidFill>
                  <a:srgbClr val="212325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Schools, K-12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dirty="0">
                <a:solidFill>
                  <a:srgbClr val="212325"/>
                </a:solidFill>
                <a:ea typeface="Aptos" panose="020B0004020202020204" pitchFamily="34" charset="0"/>
                <a:cs typeface="Arial" panose="020B0604020202020204" pitchFamily="34" charset="0"/>
              </a:rPr>
              <a:t>Public Health Departments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90000"/>
              </a:lnSpc>
              <a:spcBef>
                <a:spcPts val="1000"/>
              </a:spcBef>
              <a:spcAft>
                <a:spcPts val="1400"/>
              </a:spcAft>
            </a:pPr>
            <a:r>
              <a:rPr lang="en-US" sz="1400" kern="1200" dirty="0">
                <a:solidFill>
                  <a:srgbClr val="212325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CBF11E-683A-A947-B70E-8615143B37E6}"/>
              </a:ext>
            </a:extLst>
          </p:cNvPr>
          <p:cNvSpPr/>
          <p:nvPr/>
        </p:nvSpPr>
        <p:spPr>
          <a:xfrm>
            <a:off x="5830513" y="1988337"/>
            <a:ext cx="490374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b="1" kern="12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Audiologist</a:t>
            </a:r>
            <a:endParaRPr lang="en-US" sz="16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n-US" sz="1600" kern="12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Job outlook 2020-2030: 16% (BLS)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n-US" sz="1600" kern="12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#23 Best Healthcare Job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n-US" sz="1600" kern="12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#90 in Top 100 Jobs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ptos" panose="020B0004020202020204" pitchFamily="34" charset="0"/>
              <a:buChar char="-"/>
            </a:pPr>
            <a:r>
              <a:rPr lang="en-US" sz="1600" kern="12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US News and World Report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371600" marR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</a:pPr>
            <a:r>
              <a:rPr lang="en-US" sz="1600" kern="12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kern="12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Health Maintenance Organizations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kern="12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Private individual or group practice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kern="12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Developmental Learning Centers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kern="12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Department of Veterans Affairs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kern="12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Home healthcare offices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kern="12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Department of Health and Human Services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kern="12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Speech-language pathology assistants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kern="1200" dirty="0">
                <a:solidFill>
                  <a:srgbClr val="00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Department of Education</a:t>
            </a:r>
            <a:endParaRPr lang="en-US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18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221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D0FE5-6E46-48D8-7290-B63B6BEDC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4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C302D8-66CC-F67A-C487-80DDA92BFF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Department of Speech and Hearing Science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3FBBED-CE6D-3A09-CBBE-85386E7EF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Education (GE) requirements for SHS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1940B-D890-63DB-83A4-D8EFD9350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28" y="1737807"/>
            <a:ext cx="11543781" cy="4405817"/>
          </a:xfrm>
        </p:spPr>
        <p:txBody>
          <a:bodyPr>
            <a:normAutofit/>
          </a:bodyPr>
          <a:lstStyle/>
          <a:p>
            <a:r>
              <a:rPr lang="en-US" sz="1800" dirty="0"/>
              <a:t>These courses are </a:t>
            </a:r>
            <a:r>
              <a:rPr lang="en-US" sz="1800" i="1" dirty="0"/>
              <a:t>specific to this major </a:t>
            </a:r>
            <a:r>
              <a:rPr lang="en-US" sz="1800" dirty="0"/>
              <a:t>and will overlap with the GE (OSU example included)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Math: Algebra (Math 1148), Precalculus (1150), Calculus (1151)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Biology w/ lab (Biology 1101 or higher)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Statistics (Stat 1350 or higher)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Lifespan Development (HDFS 2400 or SPHHRNG 3350)</a:t>
            </a:r>
          </a:p>
          <a:p>
            <a:r>
              <a:rPr lang="en-US" sz="1800" b="1" dirty="0"/>
              <a:t>Complete list of (GE) requirements can be found here: </a:t>
            </a:r>
            <a:r>
              <a:rPr lang="en-US" sz="1800" dirty="0">
                <a:hlinkClick r:id="rId3"/>
              </a:rPr>
              <a:t>https://artsandsciences.osu.edu/sites/default/files/2024-04/BA_%28new%29_GE_SU24.docx</a:t>
            </a:r>
            <a:r>
              <a:rPr lang="en-US" sz="18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All college-level courses will transfer to OSU, but how they apply is important</a:t>
            </a:r>
          </a:p>
          <a:p>
            <a:pPr marL="1028700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Use </a:t>
            </a:r>
            <a:r>
              <a:rPr lang="en-US" sz="1800" dirty="0">
                <a:hlinkClick r:id="rId4"/>
              </a:rPr>
              <a:t>Transferology.com </a:t>
            </a:r>
            <a:r>
              <a:rPr lang="en-US" sz="1800" dirty="0"/>
              <a:t>to view how courses transfer into OSU</a:t>
            </a:r>
          </a:p>
          <a:p>
            <a:pPr marL="1028700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Meet with Maria Roth to review transcripts and discuss remaining courses and timeline to graduation</a:t>
            </a:r>
          </a:p>
          <a:p>
            <a:pPr marL="1485900" lvl="2" indent="-342900"/>
            <a:r>
              <a:rPr lang="en-US" sz="1400" dirty="0"/>
              <a:t>Email: </a:t>
            </a:r>
            <a:r>
              <a:rPr lang="en-US" sz="1400" dirty="0">
                <a:hlinkClick r:id="rId5"/>
              </a:rPr>
              <a:t>roth.595@osu.edu</a:t>
            </a:r>
            <a:r>
              <a:rPr lang="en-US" sz="1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More details about transfer credit can be found here: </a:t>
            </a:r>
            <a:r>
              <a:rPr lang="en-US" sz="1800" dirty="0">
                <a:hlinkClick r:id="rId6"/>
              </a:rPr>
              <a:t>https://registrar.osu.edu/student-hub/transfer-credit/</a:t>
            </a:r>
            <a:r>
              <a:rPr lang="en-US" sz="1800" dirty="0"/>
              <a:t> 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65779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D0FE5-6E46-48D8-7290-B63B6BEDC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5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C302D8-66CC-F67A-C487-80DDA92BFF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Department of Speech and Hearing Science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3FBBED-CE6D-3A09-CBBE-85386E7EF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Major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1940B-D890-63DB-83A4-D8EFD9350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29" y="1594932"/>
            <a:ext cx="11398254" cy="4686126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From our website: </a:t>
            </a:r>
            <a:r>
              <a:rPr lang="en-US" dirty="0">
                <a:hlinkClick r:id="rId2"/>
              </a:rPr>
              <a:t>https://sphs.osu.edu/undergrad/major-requirements</a:t>
            </a:r>
            <a:r>
              <a:rPr lang="en-US" dirty="0"/>
              <a:t> 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SPHHRNG 2230 </a:t>
            </a:r>
            <a:r>
              <a:rPr lang="en-US" dirty="0"/>
              <a:t>Introduction to Communication and Its Disorders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SPHHRNG 3320 </a:t>
            </a:r>
            <a:r>
              <a:rPr lang="en-US" dirty="0"/>
              <a:t>Principles of Phonetics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SPHHRNG 3330 </a:t>
            </a:r>
            <a:r>
              <a:rPr lang="en-US" dirty="0"/>
              <a:t>Language Acquisition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SPHHRNG 3340 </a:t>
            </a:r>
            <a:r>
              <a:rPr lang="en-US" dirty="0"/>
              <a:t>Introduction to the Art and Science of Sound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SPHHRNG 4420 </a:t>
            </a:r>
            <a:r>
              <a:rPr lang="en-US" dirty="0"/>
              <a:t>Anatomy, Physiology and Science of Speech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SPHHRNG 4430 </a:t>
            </a:r>
            <a:r>
              <a:rPr lang="en-US" dirty="0"/>
              <a:t>Introduction to Language Science and Language Disorders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SPHHRNG 4440 </a:t>
            </a:r>
            <a:r>
              <a:rPr lang="en-US" dirty="0"/>
              <a:t>Anatomy, Physiology and Science of Hearing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SPHHRNG 4520 </a:t>
            </a:r>
            <a:r>
              <a:rPr lang="en-US" dirty="0"/>
              <a:t>Introduction to Speech-Language Pathology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SPHHRNG 4540 </a:t>
            </a:r>
            <a:r>
              <a:rPr lang="en-US" dirty="0"/>
              <a:t>Introduction to Audiology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SPHHRNG 5605 </a:t>
            </a:r>
            <a:r>
              <a:rPr lang="en-US" dirty="0"/>
              <a:t>Multicultural Aspects of Communication and its Disorders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SPHHRNG 5785 </a:t>
            </a:r>
            <a:r>
              <a:rPr lang="en-US" dirty="0"/>
              <a:t>Research Methods I</a:t>
            </a:r>
          </a:p>
          <a:p>
            <a:r>
              <a:rPr lang="en-US" b="1" dirty="0"/>
              <a:t>Two additional SHS courses at the 4000 or 5000 level from the following list: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SPHHRNG 4510, SPHHRNG 4530, SPHHRNG 5732, SPHHRNG 5760, PSYCH/LING/EDUTL 5700</a:t>
            </a:r>
          </a:p>
          <a:p>
            <a:pPr marL="1028700" lvl="1" indent="-342900"/>
            <a:r>
              <a:rPr lang="en-US" dirty="0"/>
              <a:t>You get to choose 2</a:t>
            </a:r>
          </a:p>
          <a:p>
            <a:pPr marL="1485900" lvl="2" indent="-342900"/>
            <a:r>
              <a:rPr lang="en-US" dirty="0"/>
              <a:t>Students interested in graduate school for SLP or AUD are encouraged to review program requirements before selecting these courses</a:t>
            </a:r>
          </a:p>
          <a:p>
            <a:pPr marL="1028700" lvl="1" indent="-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557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DB1787D0-105D-B75D-A49E-F7961F53142C}"/>
              </a:ext>
            </a:extLst>
          </p:cNvPr>
          <p:cNvSpPr txBox="1"/>
          <p:nvPr/>
        </p:nvSpPr>
        <p:spPr>
          <a:xfrm>
            <a:off x="476130" y="177010"/>
            <a:ext cx="788047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BA0C2F"/>
                </a:solidFill>
                <a:effectLst/>
                <a:uLnTx/>
                <a:uFillTx/>
                <a:latin typeface="Buckeye Sans"/>
                <a:ea typeface="+mn-ea"/>
                <a:cs typeface="+mn-cs"/>
              </a:rPr>
              <a:t>Speech and Hearing Science: Major-related GE, Major, and Elective Opportunities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D947D0F-42F5-C6EB-3335-83EA82ACFECD}"/>
              </a:ext>
            </a:extLst>
          </p:cNvPr>
          <p:cNvGraphicFramePr/>
          <p:nvPr/>
        </p:nvGraphicFramePr>
        <p:xfrm>
          <a:off x="231033" y="593682"/>
          <a:ext cx="121096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7ED3EAD-00A4-67F9-31C2-CF47EBB3683B}"/>
              </a:ext>
            </a:extLst>
          </p:cNvPr>
          <p:cNvGraphicFramePr/>
          <p:nvPr/>
        </p:nvGraphicFramePr>
        <p:xfrm>
          <a:off x="1581697" y="798805"/>
          <a:ext cx="7259199" cy="5213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F1ABDE7-78BD-223A-1D74-647BE8E0BD30}"/>
              </a:ext>
            </a:extLst>
          </p:cNvPr>
          <p:cNvSpPr/>
          <p:nvPr/>
        </p:nvSpPr>
        <p:spPr>
          <a:xfrm>
            <a:off x="4432713" y="968082"/>
            <a:ext cx="1436474" cy="19707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uckeye Sans"/>
                <a:ea typeface="+mn-ea"/>
                <a:cs typeface="+mn-cs"/>
              </a:rPr>
              <a:t>Major Core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62EF3B7-0753-59D7-20C3-23B241885AE4}"/>
              </a:ext>
            </a:extLst>
          </p:cNvPr>
          <p:cNvGraphicFramePr/>
          <p:nvPr/>
        </p:nvGraphicFramePr>
        <p:xfrm>
          <a:off x="8671761" y="664716"/>
          <a:ext cx="1658662" cy="57478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A078A868-1A91-8C5E-0DD5-EC0755DDA456}"/>
              </a:ext>
            </a:extLst>
          </p:cNvPr>
          <p:cNvGraphicFramePr/>
          <p:nvPr/>
        </p:nvGraphicFramePr>
        <p:xfrm>
          <a:off x="10353050" y="968082"/>
          <a:ext cx="1480585" cy="5266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31052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7CFC0-B672-21D1-FD5B-95A27B3882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Additional information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048597-EE72-212E-26C9-C5B4EFA26F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We’ll work with you and your unique transfer situation</a:t>
            </a:r>
          </a:p>
        </p:txBody>
      </p:sp>
    </p:spTree>
    <p:extLst>
      <p:ext uri="{BB962C8B-B14F-4D97-AF65-F5344CB8AC3E}">
        <p14:creationId xmlns:p14="http://schemas.microsoft.com/office/powerpoint/2010/main" val="4046465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D0FE5-6E46-48D8-7290-B63B6BEDC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8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C302D8-66CC-F67A-C487-80DDA92BFF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Department of Speech and Hearing Science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3FBBED-CE6D-3A09-CBBE-85386E7EF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Plan Ahead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1940B-D890-63DB-83A4-D8EFD9350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29" y="1553229"/>
            <a:ext cx="11543781" cy="4405817"/>
          </a:xfrm>
        </p:spPr>
        <p:txBody>
          <a:bodyPr>
            <a:normAutofit/>
          </a:bodyPr>
          <a:lstStyle/>
          <a:p>
            <a:r>
              <a:rPr lang="en-US" sz="1800" dirty="0"/>
              <a:t>Meet with an advisor in Speech and Hearing Science as soon as you begin considering your transfer plans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Contact Maria Roth at </a:t>
            </a:r>
            <a:r>
              <a:rPr lang="en-US" sz="1800" dirty="0">
                <a:hlinkClick r:id="rId3"/>
              </a:rPr>
              <a:t>roth.595@osu.edu</a:t>
            </a:r>
            <a:r>
              <a:rPr lang="en-US" sz="1800" dirty="0"/>
              <a:t> to make an appointment (zoom or phone)</a:t>
            </a:r>
          </a:p>
          <a:p>
            <a:pPr marL="1028700" lvl="1" indent="-342900">
              <a:buFont typeface="Courier New" panose="02070309020205020404" pitchFamily="49" charset="0"/>
              <a:buChar char="o"/>
            </a:pPr>
            <a:r>
              <a:rPr lang="en-US" sz="1600" dirty="0"/>
              <a:t>Send your unofficial transcript and/or list of completed courses</a:t>
            </a:r>
          </a:p>
          <a:p>
            <a:r>
              <a:rPr lang="en-US" sz="1800" b="1" dirty="0"/>
              <a:t>Two Years elsewhere doesn’t guarantee two years remaining at OSU.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We recommend at least 4 semesters to get through the major courses, but 5 seems to be optimal for most*</a:t>
            </a:r>
          </a:p>
          <a:p>
            <a:pPr marL="1028700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Course sequencing, offerings, and prerequisites contribute to this</a:t>
            </a:r>
          </a:p>
          <a:p>
            <a:pPr marL="1028700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If graduate school is the goal, we want to allow enough time for not only successful completion of coursework, but time for experiential learning opportunities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We want you to get in </a:t>
            </a:r>
            <a:r>
              <a:rPr lang="en-US" sz="1600" dirty="0">
                <a:sym typeface="Wingdings" pitchFamily="2" charset="2"/>
              </a:rPr>
              <a:t>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You’ll apply to graduate school a year before you attend, which means if you have 4 semesters at OSU, you’d be applying your 3</a:t>
            </a:r>
            <a:r>
              <a:rPr lang="en-US" sz="1800" baseline="30000" dirty="0"/>
              <a:t>rd</a:t>
            </a:r>
            <a:r>
              <a:rPr lang="en-US" sz="1800" dirty="0"/>
              <a:t> semester with only 2 semesters of completed course work at time of application. </a:t>
            </a:r>
          </a:p>
          <a:p>
            <a:pPr marL="9715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Little room for error </a:t>
            </a:r>
          </a:p>
          <a:p>
            <a:pPr marL="9715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Sometimes too quick of a timeline for incoming students</a:t>
            </a:r>
          </a:p>
          <a:p>
            <a:r>
              <a:rPr lang="en-US" sz="1400" dirty="0"/>
              <a:t>*there are always exceptions to the above information, so please meet with an advisor to discuss!</a:t>
            </a:r>
          </a:p>
        </p:txBody>
      </p:sp>
    </p:spTree>
    <p:extLst>
      <p:ext uri="{BB962C8B-B14F-4D97-AF65-F5344CB8AC3E}">
        <p14:creationId xmlns:p14="http://schemas.microsoft.com/office/powerpoint/2010/main" val="2306112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F6A67-D200-1317-986F-E902B1B58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4CD3D-26C8-47FF-8D13-9B32BAAB4735}" type="slidenum">
              <a:rPr lang="en-US" smtClean="0"/>
              <a:t>9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30982E-67DB-B8D4-52AC-C9AA5C926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Admissions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6BAAE2-8616-7E92-7070-A4D1977A99D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Department of Speech and Hearing Science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AE15E-BBE7-4B4F-0EF1-24415DEC1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29" y="2059820"/>
            <a:ext cx="11398254" cy="365062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/>
              <a:t>The Speech and Hearing Science major at OSU </a:t>
            </a:r>
            <a:r>
              <a:rPr lang="en-US" sz="2000" dirty="0"/>
              <a:t>follows the </a:t>
            </a:r>
            <a:r>
              <a:rPr lang="en-US" sz="2000" dirty="0">
                <a:hlinkClick r:id="rId3"/>
              </a:rPr>
              <a:t>University Admission requirements</a:t>
            </a:r>
            <a:r>
              <a:rPr lang="en-US" sz="2000" dirty="0"/>
              <a:t>. This means that you can list Speech and Hearing Science on your application and if you are admitted to OSU, you’re admitted to this major. </a:t>
            </a:r>
          </a:p>
          <a:p>
            <a:pPr marL="1143000" lvl="1" indent="-457200"/>
            <a:r>
              <a:rPr lang="en-US" sz="1800" dirty="0">
                <a:solidFill>
                  <a:schemeClr val="tx1"/>
                </a:solidFill>
              </a:rPr>
              <a:t>Admission details: </a:t>
            </a:r>
            <a:r>
              <a:rPr lang="en-US" sz="1800" dirty="0">
                <a:solidFill>
                  <a:schemeClr val="tx1"/>
                </a:solidFill>
                <a:hlinkClick r:id="rId4"/>
              </a:rPr>
              <a:t>https://undergrad.osu.edu/apply/transfer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marL="1143000" lvl="1" indent="-457200"/>
            <a:r>
              <a:rPr lang="en-US" sz="1800" dirty="0">
                <a:solidFill>
                  <a:schemeClr val="tx1"/>
                </a:solidFill>
              </a:rPr>
              <a:t>Sending transcripts: </a:t>
            </a:r>
            <a:r>
              <a:rPr lang="en-US" sz="1800" dirty="0">
                <a:solidFill>
                  <a:schemeClr val="tx1"/>
                </a:solidFill>
                <a:hlinkClick r:id="rId5"/>
              </a:rPr>
              <a:t>https://registrar.osu.edu/student-hub/transfer-credit/sending-transcripts-to-ohio-state/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endParaRPr lang="en-US" sz="1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/>
              <a:t>Admissions tours: </a:t>
            </a:r>
            <a:r>
              <a:rPr lang="en-US" sz="2000" dirty="0">
                <a:hlinkClick r:id="rId6"/>
              </a:rPr>
              <a:t>https://undergrad.osu.edu/visit</a:t>
            </a:r>
            <a:r>
              <a:rPr lang="en-US" sz="2000" dirty="0"/>
              <a:t> </a:t>
            </a:r>
          </a:p>
          <a:p>
            <a:pPr marL="1143000" lvl="1" indent="-457200"/>
            <a:r>
              <a:rPr lang="en-US" sz="1800" dirty="0"/>
              <a:t>Highly recommended if you’ve never been to campus and/or plan to be living on campus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/>
              <a:t>Department tours:</a:t>
            </a:r>
          </a:p>
          <a:p>
            <a:pPr marL="1143000" lvl="1" indent="-457200"/>
            <a:r>
              <a:rPr lang="en-US" sz="1800" dirty="0"/>
              <a:t>Contact Maria </a:t>
            </a:r>
            <a:r>
              <a:rPr lang="en-US" sz="1800" dirty="0">
                <a:hlinkClick r:id="rId7"/>
              </a:rPr>
              <a:t>Roth.595@osu.edu</a:t>
            </a:r>
            <a:r>
              <a:rPr lang="en-US" sz="1800" dirty="0"/>
              <a:t> to coordinate a Department visit/tour</a:t>
            </a:r>
          </a:p>
          <a:p>
            <a:pPr marL="1600200" lvl="2" indent="-457200"/>
            <a:r>
              <a:rPr lang="en-US" sz="1600" dirty="0"/>
              <a:t>Please contact us as early as possible to arrange a visit</a:t>
            </a:r>
          </a:p>
        </p:txBody>
      </p:sp>
    </p:spTree>
    <p:extLst>
      <p:ext uri="{BB962C8B-B14F-4D97-AF65-F5344CB8AC3E}">
        <p14:creationId xmlns:p14="http://schemas.microsoft.com/office/powerpoint/2010/main" val="973322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SU Branded">
      <a:dk1>
        <a:srgbClr val="202324"/>
      </a:dk1>
      <a:lt1>
        <a:srgbClr val="FFFFFF"/>
      </a:lt1>
      <a:dk2>
        <a:srgbClr val="202324"/>
      </a:dk2>
      <a:lt2>
        <a:srgbClr val="FFFFFF"/>
      </a:lt2>
      <a:accent1>
        <a:srgbClr val="BA0C2F"/>
      </a:accent1>
      <a:accent2>
        <a:srgbClr val="737B7E"/>
      </a:accent2>
      <a:accent3>
        <a:srgbClr val="830065"/>
      </a:accent3>
      <a:accent4>
        <a:srgbClr val="6EBBAB"/>
      </a:accent4>
      <a:accent5>
        <a:srgbClr val="E65F33"/>
      </a:accent5>
      <a:accent6>
        <a:srgbClr val="80C75B"/>
      </a:accent6>
      <a:hlink>
        <a:srgbClr val="BA0C2F"/>
      </a:hlink>
      <a:folHlink>
        <a:srgbClr val="BA0C2F"/>
      </a:folHlink>
    </a:clrScheme>
    <a:fontScheme name="Ohio State - Buckeye Fonts">
      <a:majorFont>
        <a:latin typeface="Buckeye Serif Black"/>
        <a:ea typeface=""/>
        <a:cs typeface=""/>
      </a:majorFont>
      <a:minorFont>
        <a:latin typeface="Buckeye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AE63F883B72C4689E6B76CBD3D0106" ma:contentTypeVersion="17" ma:contentTypeDescription="Create a new document." ma:contentTypeScope="" ma:versionID="cc07c3f02cda914068d46ff600295f9a">
  <xsd:schema xmlns:xsd="http://www.w3.org/2001/XMLSchema" xmlns:xs="http://www.w3.org/2001/XMLSchema" xmlns:p="http://schemas.microsoft.com/office/2006/metadata/properties" xmlns:ns2="0ed0d9af-1604-4891-b563-33d7ec25e728" xmlns:ns3="c19eea58-fec4-4ca3-bd8b-490f375e5de7" targetNamespace="http://schemas.microsoft.com/office/2006/metadata/properties" ma:root="true" ma:fieldsID="eceba86eb19bc49b530cacb6df70e1dd" ns2:_="" ns3:_="">
    <xsd:import namespace="0ed0d9af-1604-4891-b563-33d7ec25e728"/>
    <xsd:import namespace="c19eea58-fec4-4ca3-bd8b-490f375e5d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d0d9af-1604-4891-b563-33d7ec25e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b434354-605c-4a24-9fd5-b21458dd13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9eea58-fec4-4ca3-bd8b-490f375e5de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1d8cd3e-c137-4317-b99a-fd4093918a50}" ma:internalName="TaxCatchAll" ma:showField="CatchAllData" ma:web="c19eea58-fec4-4ca3-bd8b-490f375e5d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ed0d9af-1604-4891-b563-33d7ec25e728">
      <Terms xmlns="http://schemas.microsoft.com/office/infopath/2007/PartnerControls"/>
    </lcf76f155ced4ddcb4097134ff3c332f>
    <TaxCatchAll xmlns="c19eea58-fec4-4ca3-bd8b-490f375e5de7" xsi:nil="true"/>
  </documentManagement>
</p:properties>
</file>

<file path=customXml/itemProps1.xml><?xml version="1.0" encoding="utf-8"?>
<ds:datastoreItem xmlns:ds="http://schemas.openxmlformats.org/officeDocument/2006/customXml" ds:itemID="{907BB72A-A2C3-46CF-B128-F2CC627B02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d0d9af-1604-4891-b563-33d7ec25e728"/>
    <ds:schemaRef ds:uri="c19eea58-fec4-4ca3-bd8b-490f375e5d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8BEB66-0C0B-4B90-9CB4-1562F81D54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A5B590-EC41-47D6-9826-DB3928C76193}">
  <ds:schemaRefs>
    <ds:schemaRef ds:uri="http://purl.org/dc/terms/"/>
    <ds:schemaRef ds:uri="3ce6d955-4258-458b-ac6b-518e3d6206e9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8b1e7f3e-bb12-474b-b482-4fa739e63894"/>
    <ds:schemaRef ds:uri="http://purl.org/dc/dcmitype/"/>
    <ds:schemaRef ds:uri="0ed0d9af-1604-4891-b563-33d7ec25e728"/>
    <ds:schemaRef ds:uri="c19eea58-fec4-4ca3-bd8b-490f375e5de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1184</TotalTime>
  <Words>1261</Words>
  <Application>Microsoft Macintosh PowerPoint</Application>
  <PresentationFormat>Widescreen</PresentationFormat>
  <Paragraphs>179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Aptos</vt:lpstr>
      <vt:lpstr>Arial</vt:lpstr>
      <vt:lpstr>Buckeye Sans 2 Black</vt:lpstr>
      <vt:lpstr>Buckeye Sans 2</vt:lpstr>
      <vt:lpstr>Calibri</vt:lpstr>
      <vt:lpstr>Wingdings</vt:lpstr>
      <vt:lpstr>Buckeye Serif 2 Black</vt:lpstr>
      <vt:lpstr>Courier New</vt:lpstr>
      <vt:lpstr>Buckeye Sans</vt:lpstr>
      <vt:lpstr>Office Theme</vt:lpstr>
      <vt:lpstr>Information for Transfer Students</vt:lpstr>
      <vt:lpstr>Overview</vt:lpstr>
      <vt:lpstr>Career Opportunities and Job Outlook</vt:lpstr>
      <vt:lpstr>General Education (GE) requirements for SHS</vt:lpstr>
      <vt:lpstr>Major requirements</vt:lpstr>
      <vt:lpstr>PowerPoint Presentation</vt:lpstr>
      <vt:lpstr>Additional information </vt:lpstr>
      <vt:lpstr>Plan Ahead</vt:lpstr>
      <vt:lpstr>Admissions</vt:lpstr>
      <vt:lpstr>Questions? Contact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Hoy, Mary</dc:creator>
  <cp:lastModifiedBy>Roth, Maria</cp:lastModifiedBy>
  <cp:revision>11</cp:revision>
  <dcterms:created xsi:type="dcterms:W3CDTF">2021-09-24T16:29:17Z</dcterms:created>
  <dcterms:modified xsi:type="dcterms:W3CDTF">2024-07-18T19:11:36Z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0x0101004FAE63F883B72C4689E6B76CBD3D0106</vt:lpwstr>
  </property>
  <property fmtid="{D5CDD505-2E9C-101B-9397-08002B2CF9AE}" pid="3" name="MediaServiceImageTags">
    <vt:lpwstr/>
  </property>
</Properties>
</file>