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embedTrueTypeFonts="1">
  <p:sldMasterIdLst>
    <p:sldMasterId id="2147483648" r:id="rId4"/>
  </p:sldMasterIdLst>
  <p:notesMasterIdLst>
    <p:notesMasterId r:id="rId14"/>
  </p:notesMasterIdLst>
  <p:sldIdLst>
    <p:sldId id="298" r:id="rId5"/>
    <p:sldId id="322" r:id="rId6"/>
    <p:sldId id="323" r:id="rId7"/>
    <p:sldId id="313" r:id="rId8"/>
    <p:sldId id="320" r:id="rId9"/>
    <p:sldId id="307" r:id="rId10"/>
    <p:sldId id="324" r:id="rId11"/>
    <p:sldId id="305" r:id="rId12"/>
    <p:sldId id="321" r:id="rId13"/>
  </p:sldIdLst>
  <p:sldSz cx="12192000" cy="6858000"/>
  <p:notesSz cx="6858000" cy="9144000"/>
  <p:embeddedFontLst>
    <p:embeddedFont>
      <p:font typeface="Buckeye Sans" panose="020B0604020202020204" charset="0"/>
      <p:regular r:id="rId15"/>
      <p:bold r:id="rId16"/>
      <p:italic r:id="rId17"/>
      <p:boldItalic r:id="rId18"/>
    </p:embeddedFont>
    <p:embeddedFont>
      <p:font typeface="Buckeye Sans 2" pitchFamily="2" charset="0"/>
      <p:regular r:id="rId19"/>
      <p:bold r:id="rId20"/>
      <p:italic r:id="rId21"/>
      <p:boldItalic r:id="rId22"/>
    </p:embeddedFont>
    <p:embeddedFont>
      <p:font typeface="Buckeye Sans 2 Black" pitchFamily="2" charset="0"/>
      <p:bold r:id="rId23"/>
      <p:italic r:id="rId24"/>
      <p:boldItalic r:id="rId25"/>
    </p:embeddedFont>
    <p:embeddedFont>
      <p:font typeface="Buckeye Serif 2 Black" pitchFamily="2" charset="0"/>
      <p:bold r:id="rId26"/>
      <p:italic r:id="rId27"/>
      <p:boldItalic r:id="rId2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Read and Delete" id="{B36D38AF-8F72-6A44-A646-8224B27F1D65}">
          <p14:sldIdLst>
            <p14:sldId id="298"/>
            <p14:sldId id="322"/>
            <p14:sldId id="323"/>
            <p14:sldId id="313"/>
            <p14:sldId id="320"/>
            <p14:sldId id="307"/>
            <p14:sldId id="324"/>
            <p14:sldId id="305"/>
            <p14:sldId id="321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12325"/>
    <a:srgbClr val="202324"/>
    <a:srgbClr val="3F4443"/>
    <a:srgbClr val="6B6C6C"/>
    <a:srgbClr val="A2AAAD"/>
    <a:srgbClr val="BA0C2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5E9D08F-B1FE-284E-AE88-295CB18A430E}" v="1" dt="2026-01-21T11:01:18.23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77"/>
    <p:restoredTop sz="94558"/>
  </p:normalViewPr>
  <p:slideViewPr>
    <p:cSldViewPr snapToGrid="0">
      <p:cViewPr varScale="1">
        <p:scale>
          <a:sx n="100" d="100"/>
          <a:sy n="100" d="100"/>
        </p:scale>
        <p:origin x="96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font" Target="fonts/font4.fntdata"/><Relationship Id="rId26" Type="http://schemas.openxmlformats.org/officeDocument/2006/relationships/font" Target="fonts/font12.fntdata"/><Relationship Id="rId3" Type="http://schemas.openxmlformats.org/officeDocument/2006/relationships/customXml" Target="../customXml/item3.xml"/><Relationship Id="rId21" Type="http://schemas.openxmlformats.org/officeDocument/2006/relationships/font" Target="fonts/font7.fntdata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font" Target="fonts/font3.fntdata"/><Relationship Id="rId25" Type="http://schemas.openxmlformats.org/officeDocument/2006/relationships/font" Target="fonts/font11.fntdata"/><Relationship Id="rId33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font" Target="fonts/font2.fntdata"/><Relationship Id="rId20" Type="http://schemas.openxmlformats.org/officeDocument/2006/relationships/font" Target="fonts/font6.fntdata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font" Target="fonts/font10.fntdata"/><Relationship Id="rId32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font" Target="fonts/font1.fntdata"/><Relationship Id="rId23" Type="http://schemas.openxmlformats.org/officeDocument/2006/relationships/font" Target="fonts/font9.fntdata"/><Relationship Id="rId28" Type="http://schemas.openxmlformats.org/officeDocument/2006/relationships/font" Target="fonts/font14.fntdata"/><Relationship Id="rId10" Type="http://schemas.openxmlformats.org/officeDocument/2006/relationships/slide" Target="slides/slide6.xml"/><Relationship Id="rId19" Type="http://schemas.openxmlformats.org/officeDocument/2006/relationships/font" Target="fonts/font5.fntdata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Relationship Id="rId22" Type="http://schemas.openxmlformats.org/officeDocument/2006/relationships/font" Target="fonts/font8.fntdata"/><Relationship Id="rId27" Type="http://schemas.openxmlformats.org/officeDocument/2006/relationships/font" Target="fonts/font13.fntdata"/><Relationship Id="rId30" Type="http://schemas.openxmlformats.org/officeDocument/2006/relationships/viewProps" Target="viewProps.xml"/><Relationship Id="rId8" Type="http://schemas.openxmlformats.org/officeDocument/2006/relationships/slide" Target="slides/slide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9548DD-AF31-45BA-A26D-7AC4939564ED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B58C05-38F5-46EB-BECD-5394A7777B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86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B58C05-38F5-46EB-BECD-5394A7777BC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0409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B58C05-38F5-46EB-BECD-5394A7777BC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5521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B58C05-38F5-46EB-BECD-5394A7777BC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2875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B58C05-38F5-46EB-BECD-5394A7777BC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3622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B58C05-38F5-46EB-BECD-5394A7777BC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3692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Gr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>
            <a:extLst>
              <a:ext uri="{FF2B5EF4-FFF2-40B4-BE49-F238E27FC236}">
                <a16:creationId xmlns:a16="http://schemas.microsoft.com/office/drawing/2014/main" id="{B7563A70-D23D-D7C3-314B-097E27A520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"/>
            <a:ext cx="12192000" cy="6147412"/>
          </a:xfrm>
          <a:custGeom>
            <a:avLst/>
            <a:gdLst>
              <a:gd name="connsiteX0" fmla="*/ 0 w 11391441"/>
              <a:gd name="connsiteY0" fmla="*/ 11017 h 5772839"/>
              <a:gd name="connsiteX1" fmla="*/ 0 w 11391441"/>
              <a:gd name="connsiteY1" fmla="*/ 5772839 h 5772839"/>
              <a:gd name="connsiteX2" fmla="*/ 10796530 w 11391441"/>
              <a:gd name="connsiteY2" fmla="*/ 5772839 h 5772839"/>
              <a:gd name="connsiteX3" fmla="*/ 11391441 w 11391441"/>
              <a:gd name="connsiteY3" fmla="*/ 5177928 h 5772839"/>
              <a:gd name="connsiteX4" fmla="*/ 11391441 w 11391441"/>
              <a:gd name="connsiteY4" fmla="*/ 0 h 5772839"/>
              <a:gd name="connsiteX5" fmla="*/ 0 w 11391441"/>
              <a:gd name="connsiteY5" fmla="*/ 11017 h 57728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391441" h="5772839">
                <a:moveTo>
                  <a:pt x="0" y="11017"/>
                </a:moveTo>
                <a:lnTo>
                  <a:pt x="0" y="5772839"/>
                </a:lnTo>
                <a:lnTo>
                  <a:pt x="10796530" y="5772839"/>
                </a:lnTo>
                <a:lnTo>
                  <a:pt x="11391441" y="5177928"/>
                </a:lnTo>
                <a:lnTo>
                  <a:pt x="11391441" y="0"/>
                </a:lnTo>
                <a:lnTo>
                  <a:pt x="0" y="11017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>
              <a:latin typeface="Buckeye Sans 2" pitchFamily="2" charset="77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E9F839D-17A6-464E-BE22-E9B747DF33B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" y="1349829"/>
            <a:ext cx="12191998" cy="2124891"/>
          </a:xfrm>
          <a:noFill/>
        </p:spPr>
        <p:txBody>
          <a:bodyPr lIns="365760" anchor="b" anchorCtr="0">
            <a:normAutofit/>
          </a:bodyPr>
          <a:lstStyle>
            <a:lvl1pPr algn="l">
              <a:defRPr sz="5500"/>
            </a:lvl1pPr>
          </a:lstStyle>
          <a:p>
            <a:r>
              <a:rPr lang="en-US"/>
              <a:t>Click to edit master page title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999F202D-C0AE-BF9D-1D1B-6CAA26CEFC71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47973" y="3474720"/>
            <a:ext cx="11547152" cy="496976"/>
          </a:xfrm>
        </p:spPr>
        <p:txBody>
          <a:bodyPr>
            <a:normAutofit/>
          </a:bodyPr>
          <a:lstStyle>
            <a:lvl1pPr marL="0" indent="0">
              <a:buNone/>
              <a:defRPr sz="2400" b="0" i="0">
                <a:solidFill>
                  <a:srgbClr val="212325"/>
                </a:solidFill>
                <a:latin typeface="Buckeye Sans 2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copy</a:t>
            </a:r>
          </a:p>
        </p:txBody>
      </p:sp>
    </p:spTree>
    <p:extLst>
      <p:ext uri="{BB962C8B-B14F-4D97-AF65-F5344CB8AC3E}">
        <p14:creationId xmlns:p14="http://schemas.microsoft.com/office/powerpoint/2010/main" val="2614813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Quote No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899665-9022-4763-9F34-BC62AC635B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4CD3D-26C8-47FF-8D13-9B32BAAB473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8555A3A3-AC3C-EC5C-5238-EE7CBAE0B86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50854" y="929898"/>
            <a:ext cx="10944272" cy="3117995"/>
          </a:xfrm>
        </p:spPr>
        <p:txBody>
          <a:bodyPr anchor="b" anchorCtr="0">
            <a:normAutofit/>
          </a:bodyPr>
          <a:lstStyle>
            <a:lvl1pPr>
              <a:lnSpc>
                <a:spcPct val="140000"/>
              </a:lnSpc>
              <a:defRPr sz="3600" b="0" i="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“Click to add quote”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092BB6-0EC3-47A0-964A-91B4EAB22C4B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50853" y="4280104"/>
            <a:ext cx="10944273" cy="365126"/>
          </a:xfrm>
        </p:spPr>
        <p:txBody>
          <a:bodyPr/>
          <a:lstStyle>
            <a:lvl1pPr marL="0" indent="0">
              <a:buClr>
                <a:srgbClr val="C00000"/>
              </a:buClr>
              <a:buSzPct val="110000"/>
              <a:buNone/>
              <a:defRPr b="1"/>
            </a:lvl1pPr>
            <a:lvl2pPr marL="685800" indent="-228600">
              <a:buClr>
                <a:srgbClr val="C00000"/>
              </a:buClr>
              <a:buSzPct val="110000"/>
              <a:buFont typeface="Arial" panose="020B0604020202020204" pitchFamily="34" charset="0"/>
              <a:buChar char="•"/>
              <a:defRPr/>
            </a:lvl2pPr>
            <a:lvl3pPr marL="1143000" indent="-228600">
              <a:buClr>
                <a:srgbClr val="C00000"/>
              </a:buClr>
              <a:buSzPct val="90000"/>
              <a:buFont typeface="Courier New" panose="02070309020205020404" pitchFamily="49" charset="0"/>
              <a:buChar char="o"/>
              <a:defRPr/>
            </a:lvl3pPr>
          </a:lstStyle>
          <a:p>
            <a:pPr lvl="0"/>
            <a:r>
              <a:rPr lang="en-US"/>
              <a:t>Source name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4D1693-BD83-7256-F00D-049430687D20}"/>
              </a:ext>
            </a:extLst>
          </p:cNvPr>
          <p:cNvSpPr>
            <a:spLocks noGrp="1"/>
          </p:cNvSpPr>
          <p:nvPr>
            <p:ph sz="half" idx="22" hasCustomPrompt="1"/>
          </p:nvPr>
        </p:nvSpPr>
        <p:spPr>
          <a:xfrm>
            <a:off x="850852" y="4676732"/>
            <a:ext cx="10944271" cy="365125"/>
          </a:xfrm>
        </p:spPr>
        <p:txBody>
          <a:bodyPr>
            <a:noAutofit/>
          </a:bodyPr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 algn="l">
              <a:buNone/>
              <a:defRPr sz="1100" b="0" i="0">
                <a:latin typeface="Buckeye Sans 2" pitchFamily="2" charset="77"/>
              </a:defRPr>
            </a:lvl5pPr>
          </a:lstStyle>
          <a:p>
            <a:pPr lvl="0"/>
            <a:r>
              <a:rPr lang="en-US"/>
              <a:t>Supplemental copy</a:t>
            </a:r>
          </a:p>
          <a:p>
            <a:pPr lvl="4"/>
            <a:endParaRPr lang="en-US"/>
          </a:p>
        </p:txBody>
      </p:sp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E26368F6-BE32-EB56-8E4A-AA082A0C3A72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6911788" y="6355119"/>
            <a:ext cx="4294375" cy="256615"/>
          </a:xfrm>
        </p:spPr>
        <p:txBody>
          <a:bodyPr>
            <a:normAutofit/>
          </a:bodyPr>
          <a:lstStyle>
            <a:lvl1pPr algn="r">
              <a:defRPr sz="1400" b="1"/>
            </a:lvl1pPr>
          </a:lstStyle>
          <a:p>
            <a:pPr lvl="0"/>
            <a:r>
              <a:rPr lang="en-US" dirty="0"/>
              <a:t>Department Name</a:t>
            </a:r>
          </a:p>
        </p:txBody>
      </p:sp>
    </p:spTree>
    <p:extLst>
      <p:ext uri="{BB962C8B-B14F-4D97-AF65-F5344CB8AC3E}">
        <p14:creationId xmlns:p14="http://schemas.microsoft.com/office/powerpoint/2010/main" val="37869507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Text with Ic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5785E62-F2BF-47B7-BB10-92F9FFA0F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4CD3D-26C8-47FF-8D13-9B32BAAB473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319CF42-CFB0-4813-AFA8-72E0DF89374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6872" y="1556657"/>
            <a:ext cx="4647568" cy="2024979"/>
          </a:xfrm>
        </p:spPr>
        <p:txBody>
          <a:bodyPr anchor="b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page title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96339C-BF56-4C01-9057-10C1041C7837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385986" y="3619779"/>
            <a:ext cx="4647568" cy="1055802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US"/>
              <a:t>Click to edit copy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57233CD8-5E31-4581-814D-DA09D49C1F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V="1">
            <a:off x="5408233" y="873264"/>
            <a:ext cx="0" cy="4705784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FE19BD27-A5AE-4AED-A944-00ED745F24F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839276" y="1186651"/>
            <a:ext cx="914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5B9DF506-FA73-4B69-BFF8-9508CCD1B34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905270" y="1197473"/>
            <a:ext cx="4889860" cy="296986"/>
          </a:xfrm>
        </p:spPr>
        <p:txBody>
          <a:bodyPr anchor="b">
            <a:norm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Subhead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D3C25E06-F692-49FF-AE8E-D1AB6FF3AAB9}"/>
              </a:ext>
            </a:extLst>
          </p:cNvPr>
          <p:cNvSpPr>
            <a:spLocks noGrp="1"/>
          </p:cNvSpPr>
          <p:nvPr>
            <p:ph sz="half" idx="19" hasCustomPrompt="1"/>
          </p:nvPr>
        </p:nvSpPr>
        <p:spPr>
          <a:xfrm>
            <a:off x="6905263" y="1494459"/>
            <a:ext cx="4889860" cy="754756"/>
          </a:xfrm>
        </p:spPr>
        <p:txBody>
          <a:bodyPr>
            <a:no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 b="0" i="0">
                <a:latin typeface="Buckeye Sans 2" pitchFamily="2" charset="77"/>
              </a:defRPr>
            </a:lvl5pPr>
          </a:lstStyle>
          <a:p>
            <a:pPr lvl="0"/>
            <a:r>
              <a:rPr lang="en-US"/>
              <a:t>Click to edit supplemental copy</a:t>
            </a:r>
          </a:p>
          <a:p>
            <a:pPr lvl="4"/>
            <a:endParaRPr lang="en-US"/>
          </a:p>
        </p:txBody>
      </p:sp>
      <p:sp>
        <p:nvSpPr>
          <p:cNvPr id="19" name="Picture Placeholder 4">
            <a:extLst>
              <a:ext uri="{FF2B5EF4-FFF2-40B4-BE49-F238E27FC236}">
                <a16:creationId xmlns:a16="http://schemas.microsoft.com/office/drawing/2014/main" id="{3B784B6F-C536-4BE2-9F68-EFD22C48A77E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5839269" y="2625206"/>
            <a:ext cx="914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0" name="Text Placeholder 4">
            <a:extLst>
              <a:ext uri="{FF2B5EF4-FFF2-40B4-BE49-F238E27FC236}">
                <a16:creationId xmlns:a16="http://schemas.microsoft.com/office/drawing/2014/main" id="{98CA5EED-CA8D-41CE-A9A2-2D0FD1FFEA2F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905263" y="2650316"/>
            <a:ext cx="4889860" cy="296986"/>
          </a:xfrm>
        </p:spPr>
        <p:txBody>
          <a:bodyPr anchor="b">
            <a:norm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Subhead</a:t>
            </a:r>
          </a:p>
        </p:txBody>
      </p:sp>
      <p:sp>
        <p:nvSpPr>
          <p:cNvPr id="21" name="Content Placeholder 3">
            <a:extLst>
              <a:ext uri="{FF2B5EF4-FFF2-40B4-BE49-F238E27FC236}">
                <a16:creationId xmlns:a16="http://schemas.microsoft.com/office/drawing/2014/main" id="{6A62EE4C-12CF-4CD9-A03E-75610F65D462}"/>
              </a:ext>
            </a:extLst>
          </p:cNvPr>
          <p:cNvSpPr>
            <a:spLocks noGrp="1"/>
          </p:cNvSpPr>
          <p:nvPr>
            <p:ph sz="half" idx="22" hasCustomPrompt="1"/>
          </p:nvPr>
        </p:nvSpPr>
        <p:spPr>
          <a:xfrm>
            <a:off x="6905256" y="2933014"/>
            <a:ext cx="4889860" cy="754756"/>
          </a:xfrm>
        </p:spPr>
        <p:txBody>
          <a:bodyPr>
            <a:no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 b="0" i="0">
                <a:latin typeface="Buckeye Sans 2" pitchFamily="2" charset="77"/>
              </a:defRPr>
            </a:lvl5pPr>
          </a:lstStyle>
          <a:p>
            <a:pPr lvl="0"/>
            <a:r>
              <a:rPr lang="en-US"/>
              <a:t>Click to edit supplement copy</a:t>
            </a:r>
          </a:p>
          <a:p>
            <a:pPr lvl="4"/>
            <a:endParaRPr lang="en-US"/>
          </a:p>
        </p:txBody>
      </p:sp>
      <p:sp>
        <p:nvSpPr>
          <p:cNvPr id="22" name="Picture Placeholder 4">
            <a:extLst>
              <a:ext uri="{FF2B5EF4-FFF2-40B4-BE49-F238E27FC236}">
                <a16:creationId xmlns:a16="http://schemas.microsoft.com/office/drawing/2014/main" id="{1EDC020B-92DF-44EE-8F61-D1F571593823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5839269" y="3984098"/>
            <a:ext cx="914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Text Placeholder 4">
            <a:extLst>
              <a:ext uri="{FF2B5EF4-FFF2-40B4-BE49-F238E27FC236}">
                <a16:creationId xmlns:a16="http://schemas.microsoft.com/office/drawing/2014/main" id="{6EC31054-F323-447E-A250-00C70D033246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905263" y="3994920"/>
            <a:ext cx="4889860" cy="296986"/>
          </a:xfrm>
        </p:spPr>
        <p:txBody>
          <a:bodyPr anchor="b">
            <a:norm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Subhead</a:t>
            </a:r>
          </a:p>
        </p:txBody>
      </p:sp>
      <p:sp>
        <p:nvSpPr>
          <p:cNvPr id="24" name="Content Placeholder 3">
            <a:extLst>
              <a:ext uri="{FF2B5EF4-FFF2-40B4-BE49-F238E27FC236}">
                <a16:creationId xmlns:a16="http://schemas.microsoft.com/office/drawing/2014/main" id="{2A0E534F-F82F-491F-A155-625F7F13DD81}"/>
              </a:ext>
            </a:extLst>
          </p:cNvPr>
          <p:cNvSpPr>
            <a:spLocks noGrp="1"/>
          </p:cNvSpPr>
          <p:nvPr>
            <p:ph sz="half" idx="25" hasCustomPrompt="1"/>
          </p:nvPr>
        </p:nvSpPr>
        <p:spPr>
          <a:xfrm>
            <a:off x="6905256" y="4291906"/>
            <a:ext cx="4889860" cy="754756"/>
          </a:xfrm>
        </p:spPr>
        <p:txBody>
          <a:bodyPr>
            <a:no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 b="0" i="0">
                <a:latin typeface="Buckeye Sans 2" pitchFamily="2" charset="77"/>
              </a:defRPr>
            </a:lvl5pPr>
          </a:lstStyle>
          <a:p>
            <a:pPr lvl="0"/>
            <a:r>
              <a:rPr lang="en-US"/>
              <a:t>Click to edit supplemental copy</a:t>
            </a:r>
          </a:p>
          <a:p>
            <a:pPr lvl="4"/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6F9212-10A9-D642-30EB-8604A59DE1A3}"/>
              </a:ext>
            </a:extLst>
          </p:cNvPr>
          <p:cNvSpPr>
            <a:spLocks noGrp="1"/>
          </p:cNvSpPr>
          <p:nvPr>
            <p:ph type="body" idx="26" hasCustomPrompt="1"/>
          </p:nvPr>
        </p:nvSpPr>
        <p:spPr>
          <a:xfrm>
            <a:off x="6911788" y="6355119"/>
            <a:ext cx="4294375" cy="256615"/>
          </a:xfrm>
        </p:spPr>
        <p:txBody>
          <a:bodyPr>
            <a:normAutofit/>
          </a:bodyPr>
          <a:lstStyle>
            <a:lvl1pPr algn="r">
              <a:defRPr sz="1400" b="1"/>
            </a:lvl1pPr>
          </a:lstStyle>
          <a:p>
            <a:pPr lvl="0"/>
            <a:r>
              <a:rPr lang="en-US" dirty="0"/>
              <a:t>Department Name</a:t>
            </a:r>
          </a:p>
        </p:txBody>
      </p:sp>
    </p:spTree>
    <p:extLst>
      <p:ext uri="{BB962C8B-B14F-4D97-AF65-F5344CB8AC3E}">
        <p14:creationId xmlns:p14="http://schemas.microsoft.com/office/powerpoint/2010/main" val="33156302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Team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5785E62-F2BF-47B7-BB10-92F9FFA0F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4CD3D-26C8-47FF-8D13-9B32BAAB473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319CF42-CFB0-4813-AFA8-72E0DF89374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6874" y="1214845"/>
            <a:ext cx="4175126" cy="205763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US"/>
            </a:lvl1pPr>
          </a:lstStyle>
          <a:p>
            <a:pPr lvl="0"/>
            <a:r>
              <a:rPr lang="en-US"/>
              <a:t>Click to edit master page title</a:t>
            </a:r>
          </a:p>
        </p:txBody>
      </p:sp>
      <p:sp>
        <p:nvSpPr>
          <p:cNvPr id="29" name="Content Placeholder 3">
            <a:extLst>
              <a:ext uri="{FF2B5EF4-FFF2-40B4-BE49-F238E27FC236}">
                <a16:creationId xmlns:a16="http://schemas.microsoft.com/office/drawing/2014/main" id="{32636A59-1C4D-DB7E-7AB5-5FF3CE74F2C1}"/>
              </a:ext>
            </a:extLst>
          </p:cNvPr>
          <p:cNvSpPr>
            <a:spLocks noGrp="1"/>
          </p:cNvSpPr>
          <p:nvPr>
            <p:ph sz="half" idx="35" hasCustomPrompt="1"/>
          </p:nvPr>
        </p:nvSpPr>
        <p:spPr>
          <a:xfrm>
            <a:off x="385986" y="3299740"/>
            <a:ext cx="4186014" cy="2428368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520700" indent="-228600">
              <a:buClr>
                <a:srgbClr val="C00000"/>
              </a:buClr>
              <a:buSzPct val="110000"/>
              <a:buFont typeface="Arial" panose="020B0604020202020204" pitchFamily="34" charset="0"/>
              <a:buChar char="•"/>
              <a:tabLst/>
              <a:defRPr sz="2000">
                <a:solidFill>
                  <a:schemeClr val="tx1"/>
                </a:solidFill>
              </a:defRPr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US"/>
              <a:t>Click to edit first level copy</a:t>
            </a:r>
          </a:p>
          <a:p>
            <a:pPr lvl="1"/>
            <a:r>
              <a:rPr lang="en-US"/>
              <a:t>Second level copy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FE19BD27-A5AE-4AED-A944-00ED745F24F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837311" y="2052817"/>
            <a:ext cx="2077591" cy="1676742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/>
              <a:t>Click to add picture</a:t>
            </a:r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5B9DF506-FA73-4B69-BFF8-9508CCD1B34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739337" y="3762103"/>
            <a:ext cx="2225340" cy="381000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Subhead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D3C25E06-F692-49FF-AE8E-D1AB6FF3AAB9}"/>
              </a:ext>
            </a:extLst>
          </p:cNvPr>
          <p:cNvSpPr>
            <a:spLocks noGrp="1"/>
          </p:cNvSpPr>
          <p:nvPr>
            <p:ph sz="half" idx="19" hasCustomPrompt="1"/>
          </p:nvPr>
        </p:nvSpPr>
        <p:spPr>
          <a:xfrm>
            <a:off x="4739337" y="4164162"/>
            <a:ext cx="2077592" cy="513018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400" b="0" i="0">
                <a:solidFill>
                  <a:schemeClr val="tx1"/>
                </a:solidFill>
                <a:latin typeface="Buckeye Sans 2" pitchFamily="2" charset="77"/>
              </a:defRPr>
            </a:lvl5pPr>
          </a:lstStyle>
          <a:p>
            <a:pPr lvl="0"/>
            <a:r>
              <a:rPr lang="en-US"/>
              <a:t>Click to edit supplemental copy</a:t>
            </a:r>
          </a:p>
          <a:p>
            <a:pPr lvl="4"/>
            <a:endParaRPr lang="en-US"/>
          </a:p>
        </p:txBody>
      </p:sp>
      <p:sp>
        <p:nvSpPr>
          <p:cNvPr id="42" name="Picture Placeholder 4">
            <a:extLst>
              <a:ext uri="{FF2B5EF4-FFF2-40B4-BE49-F238E27FC236}">
                <a16:creationId xmlns:a16="http://schemas.microsoft.com/office/drawing/2014/main" id="{B781AC33-C47D-CE41-F333-5612FC49D32D}"/>
              </a:ext>
            </a:extLst>
          </p:cNvPr>
          <p:cNvSpPr>
            <a:spLocks noGrp="1"/>
          </p:cNvSpPr>
          <p:nvPr>
            <p:ph type="pic" sz="quarter" idx="36" hasCustomPrompt="1"/>
          </p:nvPr>
        </p:nvSpPr>
        <p:spPr>
          <a:xfrm>
            <a:off x="7269480" y="2052817"/>
            <a:ext cx="2077591" cy="1676742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/>
              <a:t>Click to add picture</a:t>
            </a:r>
          </a:p>
        </p:txBody>
      </p:sp>
      <p:sp>
        <p:nvSpPr>
          <p:cNvPr id="43" name="Text Placeholder 4">
            <a:extLst>
              <a:ext uri="{FF2B5EF4-FFF2-40B4-BE49-F238E27FC236}">
                <a16:creationId xmlns:a16="http://schemas.microsoft.com/office/drawing/2014/main" id="{46EC207A-75A9-199D-31B5-9D8D502D7FD0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7171506" y="3762103"/>
            <a:ext cx="2209799" cy="381000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Subhead</a:t>
            </a:r>
          </a:p>
        </p:txBody>
      </p:sp>
      <p:sp>
        <p:nvSpPr>
          <p:cNvPr id="44" name="Content Placeholder 3">
            <a:extLst>
              <a:ext uri="{FF2B5EF4-FFF2-40B4-BE49-F238E27FC236}">
                <a16:creationId xmlns:a16="http://schemas.microsoft.com/office/drawing/2014/main" id="{EA2978D8-3542-6E8A-613E-6B54448341D0}"/>
              </a:ext>
            </a:extLst>
          </p:cNvPr>
          <p:cNvSpPr>
            <a:spLocks noGrp="1"/>
          </p:cNvSpPr>
          <p:nvPr>
            <p:ph sz="half" idx="38" hasCustomPrompt="1"/>
          </p:nvPr>
        </p:nvSpPr>
        <p:spPr>
          <a:xfrm>
            <a:off x="7171506" y="4164162"/>
            <a:ext cx="2077592" cy="513018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400" b="0" i="0">
                <a:solidFill>
                  <a:schemeClr val="tx1"/>
                </a:solidFill>
                <a:latin typeface="Buckeye Sans 2" pitchFamily="2" charset="77"/>
              </a:defRPr>
            </a:lvl5pPr>
          </a:lstStyle>
          <a:p>
            <a:pPr lvl="0"/>
            <a:r>
              <a:rPr lang="en-US"/>
              <a:t>Click to edit supplemental copy</a:t>
            </a:r>
          </a:p>
          <a:p>
            <a:pPr lvl="4"/>
            <a:endParaRPr lang="en-US"/>
          </a:p>
        </p:txBody>
      </p:sp>
      <p:sp>
        <p:nvSpPr>
          <p:cNvPr id="45" name="Picture Placeholder 4">
            <a:extLst>
              <a:ext uri="{FF2B5EF4-FFF2-40B4-BE49-F238E27FC236}">
                <a16:creationId xmlns:a16="http://schemas.microsoft.com/office/drawing/2014/main" id="{9B3D4EE7-E3D1-3FAD-4643-1190D06F4ABA}"/>
              </a:ext>
            </a:extLst>
          </p:cNvPr>
          <p:cNvSpPr>
            <a:spLocks noGrp="1"/>
          </p:cNvSpPr>
          <p:nvPr>
            <p:ph type="pic" sz="quarter" idx="39" hasCustomPrompt="1"/>
          </p:nvPr>
        </p:nvSpPr>
        <p:spPr>
          <a:xfrm>
            <a:off x="9707880" y="2052817"/>
            <a:ext cx="2077591" cy="1676742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/>
              <a:t>Click to add picture</a:t>
            </a:r>
          </a:p>
        </p:txBody>
      </p:sp>
      <p:sp>
        <p:nvSpPr>
          <p:cNvPr id="46" name="Text Placeholder 4">
            <a:extLst>
              <a:ext uri="{FF2B5EF4-FFF2-40B4-BE49-F238E27FC236}">
                <a16:creationId xmlns:a16="http://schemas.microsoft.com/office/drawing/2014/main" id="{CF1F1B6B-6BC0-7CE5-8AA0-65781BC5B497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609906" y="3762103"/>
            <a:ext cx="2220685" cy="381000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Subhead</a:t>
            </a:r>
          </a:p>
        </p:txBody>
      </p:sp>
      <p:sp>
        <p:nvSpPr>
          <p:cNvPr id="47" name="Content Placeholder 3">
            <a:extLst>
              <a:ext uri="{FF2B5EF4-FFF2-40B4-BE49-F238E27FC236}">
                <a16:creationId xmlns:a16="http://schemas.microsoft.com/office/drawing/2014/main" id="{FEB4D2C4-0C4E-A036-BD82-B2C245849209}"/>
              </a:ext>
            </a:extLst>
          </p:cNvPr>
          <p:cNvSpPr>
            <a:spLocks noGrp="1"/>
          </p:cNvSpPr>
          <p:nvPr>
            <p:ph sz="half" idx="41" hasCustomPrompt="1"/>
          </p:nvPr>
        </p:nvSpPr>
        <p:spPr>
          <a:xfrm>
            <a:off x="9609906" y="4164162"/>
            <a:ext cx="2077592" cy="513018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400" b="0" i="0">
                <a:solidFill>
                  <a:schemeClr val="tx1"/>
                </a:solidFill>
                <a:latin typeface="Buckeye Sans 2" pitchFamily="2" charset="77"/>
              </a:defRPr>
            </a:lvl5pPr>
          </a:lstStyle>
          <a:p>
            <a:pPr lvl="0"/>
            <a:r>
              <a:rPr lang="en-US"/>
              <a:t>Click to edit supplemental copy</a:t>
            </a:r>
          </a:p>
          <a:p>
            <a:pPr lvl="4"/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C2C069-8968-D54D-2277-5D1AAF2AFEB3}"/>
              </a:ext>
            </a:extLst>
          </p:cNvPr>
          <p:cNvSpPr>
            <a:spLocks noGrp="1"/>
          </p:cNvSpPr>
          <p:nvPr>
            <p:ph type="body" idx="42" hasCustomPrompt="1"/>
          </p:nvPr>
        </p:nvSpPr>
        <p:spPr>
          <a:xfrm>
            <a:off x="6911788" y="6355119"/>
            <a:ext cx="4294375" cy="256615"/>
          </a:xfrm>
        </p:spPr>
        <p:txBody>
          <a:bodyPr>
            <a:normAutofit/>
          </a:bodyPr>
          <a:lstStyle>
            <a:lvl1pPr algn="r">
              <a:defRPr sz="1400" b="1"/>
            </a:lvl1pPr>
          </a:lstStyle>
          <a:p>
            <a:pPr lvl="0"/>
            <a:r>
              <a:rPr lang="en-US" dirty="0"/>
              <a:t>Department Name</a:t>
            </a:r>
          </a:p>
        </p:txBody>
      </p:sp>
    </p:spTree>
    <p:extLst>
      <p:ext uri="{BB962C8B-B14F-4D97-AF65-F5344CB8AC3E}">
        <p14:creationId xmlns:p14="http://schemas.microsoft.com/office/powerpoint/2010/main" val="21591671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Team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5785E62-F2BF-47B7-BB10-92F9FFA0F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4CD3D-26C8-47FF-8D13-9B32BAAB4735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D8840F6E-5028-202C-488C-6E119F9F49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6874" y="1214845"/>
            <a:ext cx="4175126" cy="205763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US"/>
            </a:lvl1pPr>
          </a:lstStyle>
          <a:p>
            <a:pPr lvl="0"/>
            <a:r>
              <a:rPr lang="en-US"/>
              <a:t>Click to edit master page title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3C21450-A5C8-7AC0-18C4-F68F4E92811B}"/>
              </a:ext>
            </a:extLst>
          </p:cNvPr>
          <p:cNvSpPr>
            <a:spLocks noGrp="1"/>
          </p:cNvSpPr>
          <p:nvPr>
            <p:ph sz="half" idx="35" hasCustomPrompt="1"/>
          </p:nvPr>
        </p:nvSpPr>
        <p:spPr>
          <a:xfrm>
            <a:off x="385986" y="3299740"/>
            <a:ext cx="4186014" cy="2428368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520700" indent="-228600">
              <a:buClr>
                <a:srgbClr val="C00000"/>
              </a:buClr>
              <a:buSzPct val="110000"/>
              <a:buFont typeface="Arial" panose="020B0604020202020204" pitchFamily="34" charset="0"/>
              <a:buChar char="•"/>
              <a:tabLst/>
              <a:defRPr sz="2000">
                <a:solidFill>
                  <a:schemeClr val="tx1"/>
                </a:solidFill>
              </a:defRPr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US"/>
              <a:t>Click to edit first level copy</a:t>
            </a:r>
          </a:p>
          <a:p>
            <a:pPr lvl="1"/>
            <a:r>
              <a:rPr lang="en-US"/>
              <a:t>Second level copy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FE19BD27-A5AE-4AED-A944-00ED745F24F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837311" y="696457"/>
            <a:ext cx="2077591" cy="1676742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/>
              <a:t>Click to add picture</a:t>
            </a:r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5B9DF506-FA73-4B69-BFF8-9508CCD1B34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739337" y="2405743"/>
            <a:ext cx="2225340" cy="381000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Subhead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D3C25E06-F692-49FF-AE8E-D1AB6FF3AAB9}"/>
              </a:ext>
            </a:extLst>
          </p:cNvPr>
          <p:cNvSpPr>
            <a:spLocks noGrp="1"/>
          </p:cNvSpPr>
          <p:nvPr>
            <p:ph sz="half" idx="19" hasCustomPrompt="1"/>
          </p:nvPr>
        </p:nvSpPr>
        <p:spPr>
          <a:xfrm>
            <a:off x="4739337" y="2807802"/>
            <a:ext cx="2077592" cy="513018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400" b="0" i="0">
                <a:solidFill>
                  <a:schemeClr val="tx1"/>
                </a:solidFill>
                <a:latin typeface="Buckeye Sans 2" pitchFamily="2" charset="77"/>
              </a:defRPr>
            </a:lvl5pPr>
          </a:lstStyle>
          <a:p>
            <a:pPr lvl="0"/>
            <a:r>
              <a:rPr lang="en-US"/>
              <a:t>Click to edit supplemental copy</a:t>
            </a:r>
          </a:p>
          <a:p>
            <a:pPr lvl="4"/>
            <a:endParaRPr lang="en-US"/>
          </a:p>
        </p:txBody>
      </p:sp>
      <p:sp>
        <p:nvSpPr>
          <p:cNvPr id="42" name="Picture Placeholder 4">
            <a:extLst>
              <a:ext uri="{FF2B5EF4-FFF2-40B4-BE49-F238E27FC236}">
                <a16:creationId xmlns:a16="http://schemas.microsoft.com/office/drawing/2014/main" id="{B781AC33-C47D-CE41-F333-5612FC49D32D}"/>
              </a:ext>
            </a:extLst>
          </p:cNvPr>
          <p:cNvSpPr>
            <a:spLocks noGrp="1"/>
          </p:cNvSpPr>
          <p:nvPr>
            <p:ph type="pic" sz="quarter" idx="36" hasCustomPrompt="1"/>
          </p:nvPr>
        </p:nvSpPr>
        <p:spPr>
          <a:xfrm>
            <a:off x="7269480" y="696457"/>
            <a:ext cx="2077591" cy="1676742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/>
              <a:t>Click to add picture</a:t>
            </a:r>
          </a:p>
        </p:txBody>
      </p:sp>
      <p:sp>
        <p:nvSpPr>
          <p:cNvPr id="43" name="Text Placeholder 4">
            <a:extLst>
              <a:ext uri="{FF2B5EF4-FFF2-40B4-BE49-F238E27FC236}">
                <a16:creationId xmlns:a16="http://schemas.microsoft.com/office/drawing/2014/main" id="{46EC207A-75A9-199D-31B5-9D8D502D7FD0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7171506" y="2405743"/>
            <a:ext cx="2209799" cy="381000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Subhead</a:t>
            </a:r>
          </a:p>
        </p:txBody>
      </p:sp>
      <p:sp>
        <p:nvSpPr>
          <p:cNvPr id="44" name="Content Placeholder 3">
            <a:extLst>
              <a:ext uri="{FF2B5EF4-FFF2-40B4-BE49-F238E27FC236}">
                <a16:creationId xmlns:a16="http://schemas.microsoft.com/office/drawing/2014/main" id="{EA2978D8-3542-6E8A-613E-6B54448341D0}"/>
              </a:ext>
            </a:extLst>
          </p:cNvPr>
          <p:cNvSpPr>
            <a:spLocks noGrp="1"/>
          </p:cNvSpPr>
          <p:nvPr>
            <p:ph sz="half" idx="38" hasCustomPrompt="1"/>
          </p:nvPr>
        </p:nvSpPr>
        <p:spPr>
          <a:xfrm>
            <a:off x="7171506" y="2807802"/>
            <a:ext cx="2077592" cy="513018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400" b="0" i="0">
                <a:solidFill>
                  <a:schemeClr val="tx1"/>
                </a:solidFill>
                <a:latin typeface="Buckeye Sans 2" pitchFamily="2" charset="77"/>
              </a:defRPr>
            </a:lvl5pPr>
          </a:lstStyle>
          <a:p>
            <a:pPr lvl="0"/>
            <a:r>
              <a:rPr lang="en-US"/>
              <a:t>Click to edit supplemental copy</a:t>
            </a:r>
          </a:p>
          <a:p>
            <a:pPr lvl="4"/>
            <a:endParaRPr lang="en-US"/>
          </a:p>
        </p:txBody>
      </p:sp>
      <p:sp>
        <p:nvSpPr>
          <p:cNvPr id="45" name="Picture Placeholder 4">
            <a:extLst>
              <a:ext uri="{FF2B5EF4-FFF2-40B4-BE49-F238E27FC236}">
                <a16:creationId xmlns:a16="http://schemas.microsoft.com/office/drawing/2014/main" id="{9B3D4EE7-E3D1-3FAD-4643-1190D06F4ABA}"/>
              </a:ext>
            </a:extLst>
          </p:cNvPr>
          <p:cNvSpPr>
            <a:spLocks noGrp="1"/>
          </p:cNvSpPr>
          <p:nvPr>
            <p:ph type="pic" sz="quarter" idx="39" hasCustomPrompt="1"/>
          </p:nvPr>
        </p:nvSpPr>
        <p:spPr>
          <a:xfrm>
            <a:off x="9707880" y="696457"/>
            <a:ext cx="2077591" cy="1676742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/>
              <a:t>Click to add picture</a:t>
            </a:r>
          </a:p>
        </p:txBody>
      </p:sp>
      <p:sp>
        <p:nvSpPr>
          <p:cNvPr id="46" name="Text Placeholder 4">
            <a:extLst>
              <a:ext uri="{FF2B5EF4-FFF2-40B4-BE49-F238E27FC236}">
                <a16:creationId xmlns:a16="http://schemas.microsoft.com/office/drawing/2014/main" id="{CF1F1B6B-6BC0-7CE5-8AA0-65781BC5B497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609906" y="2405743"/>
            <a:ext cx="2220685" cy="381000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Subhead</a:t>
            </a:r>
          </a:p>
        </p:txBody>
      </p:sp>
      <p:sp>
        <p:nvSpPr>
          <p:cNvPr id="47" name="Content Placeholder 3">
            <a:extLst>
              <a:ext uri="{FF2B5EF4-FFF2-40B4-BE49-F238E27FC236}">
                <a16:creationId xmlns:a16="http://schemas.microsoft.com/office/drawing/2014/main" id="{FEB4D2C4-0C4E-A036-BD82-B2C245849209}"/>
              </a:ext>
            </a:extLst>
          </p:cNvPr>
          <p:cNvSpPr>
            <a:spLocks noGrp="1"/>
          </p:cNvSpPr>
          <p:nvPr>
            <p:ph sz="half" idx="41" hasCustomPrompt="1"/>
          </p:nvPr>
        </p:nvSpPr>
        <p:spPr>
          <a:xfrm>
            <a:off x="9609906" y="2807802"/>
            <a:ext cx="2077592" cy="513018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400" b="0" i="0">
                <a:solidFill>
                  <a:schemeClr val="tx1"/>
                </a:solidFill>
                <a:latin typeface="Buckeye Sans 2" pitchFamily="2" charset="77"/>
              </a:defRPr>
            </a:lvl5pPr>
          </a:lstStyle>
          <a:p>
            <a:pPr lvl="0"/>
            <a:r>
              <a:rPr lang="en-US"/>
              <a:t>Click to edit supplemental copy</a:t>
            </a:r>
          </a:p>
          <a:p>
            <a:pPr lvl="4"/>
            <a:endParaRPr lang="en-US"/>
          </a:p>
        </p:txBody>
      </p:sp>
      <p:sp>
        <p:nvSpPr>
          <p:cNvPr id="48" name="Picture Placeholder 4">
            <a:extLst>
              <a:ext uri="{FF2B5EF4-FFF2-40B4-BE49-F238E27FC236}">
                <a16:creationId xmlns:a16="http://schemas.microsoft.com/office/drawing/2014/main" id="{8DB9D046-1452-3F52-9EF6-F1591861163B}"/>
              </a:ext>
            </a:extLst>
          </p:cNvPr>
          <p:cNvSpPr>
            <a:spLocks noGrp="1"/>
          </p:cNvSpPr>
          <p:nvPr>
            <p:ph type="pic" sz="quarter" idx="42" hasCustomPrompt="1"/>
          </p:nvPr>
        </p:nvSpPr>
        <p:spPr>
          <a:xfrm>
            <a:off x="4837311" y="3581400"/>
            <a:ext cx="2077591" cy="1676742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/>
              <a:t>Click to add picture</a:t>
            </a:r>
          </a:p>
        </p:txBody>
      </p:sp>
      <p:sp>
        <p:nvSpPr>
          <p:cNvPr id="49" name="Text Placeholder 4">
            <a:extLst>
              <a:ext uri="{FF2B5EF4-FFF2-40B4-BE49-F238E27FC236}">
                <a16:creationId xmlns:a16="http://schemas.microsoft.com/office/drawing/2014/main" id="{99F1484B-33B4-49AF-50B3-692F9415D08D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4739337" y="5290686"/>
            <a:ext cx="2225340" cy="381000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Subhead</a:t>
            </a:r>
          </a:p>
        </p:txBody>
      </p:sp>
      <p:sp>
        <p:nvSpPr>
          <p:cNvPr id="50" name="Content Placeholder 3">
            <a:extLst>
              <a:ext uri="{FF2B5EF4-FFF2-40B4-BE49-F238E27FC236}">
                <a16:creationId xmlns:a16="http://schemas.microsoft.com/office/drawing/2014/main" id="{A8463267-4C32-C0A8-B221-D5C692958888}"/>
              </a:ext>
            </a:extLst>
          </p:cNvPr>
          <p:cNvSpPr>
            <a:spLocks noGrp="1"/>
          </p:cNvSpPr>
          <p:nvPr>
            <p:ph sz="half" idx="44" hasCustomPrompt="1"/>
          </p:nvPr>
        </p:nvSpPr>
        <p:spPr>
          <a:xfrm>
            <a:off x="4739337" y="5692745"/>
            <a:ext cx="2077592" cy="513018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400" b="0" i="0">
                <a:solidFill>
                  <a:schemeClr val="tx1"/>
                </a:solidFill>
                <a:latin typeface="Buckeye Sans 2" pitchFamily="2" charset="77"/>
              </a:defRPr>
            </a:lvl5pPr>
          </a:lstStyle>
          <a:p>
            <a:pPr lvl="0"/>
            <a:r>
              <a:rPr lang="en-US"/>
              <a:t>Click to edit supplemental copy</a:t>
            </a:r>
          </a:p>
          <a:p>
            <a:pPr lvl="4"/>
            <a:endParaRPr lang="en-US"/>
          </a:p>
        </p:txBody>
      </p:sp>
      <p:sp>
        <p:nvSpPr>
          <p:cNvPr id="51" name="Picture Placeholder 4">
            <a:extLst>
              <a:ext uri="{FF2B5EF4-FFF2-40B4-BE49-F238E27FC236}">
                <a16:creationId xmlns:a16="http://schemas.microsoft.com/office/drawing/2014/main" id="{0F713BA4-C3F0-7266-BFA2-4EB5D9BED635}"/>
              </a:ext>
            </a:extLst>
          </p:cNvPr>
          <p:cNvSpPr>
            <a:spLocks noGrp="1"/>
          </p:cNvSpPr>
          <p:nvPr>
            <p:ph type="pic" sz="quarter" idx="45" hasCustomPrompt="1"/>
          </p:nvPr>
        </p:nvSpPr>
        <p:spPr>
          <a:xfrm>
            <a:off x="7269480" y="3581400"/>
            <a:ext cx="2077591" cy="1676742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/>
              <a:t>Click to add picture</a:t>
            </a:r>
          </a:p>
        </p:txBody>
      </p:sp>
      <p:sp>
        <p:nvSpPr>
          <p:cNvPr id="52" name="Text Placeholder 4">
            <a:extLst>
              <a:ext uri="{FF2B5EF4-FFF2-40B4-BE49-F238E27FC236}">
                <a16:creationId xmlns:a16="http://schemas.microsoft.com/office/drawing/2014/main" id="{77A3737E-4F1C-4A60-75FE-0CD6387D447B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7171506" y="5290686"/>
            <a:ext cx="2209799" cy="381000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Subhead</a:t>
            </a:r>
          </a:p>
        </p:txBody>
      </p:sp>
      <p:sp>
        <p:nvSpPr>
          <p:cNvPr id="53" name="Content Placeholder 3">
            <a:extLst>
              <a:ext uri="{FF2B5EF4-FFF2-40B4-BE49-F238E27FC236}">
                <a16:creationId xmlns:a16="http://schemas.microsoft.com/office/drawing/2014/main" id="{1F5B1B2F-7A86-7712-D642-D31C7A449AC0}"/>
              </a:ext>
            </a:extLst>
          </p:cNvPr>
          <p:cNvSpPr>
            <a:spLocks noGrp="1"/>
          </p:cNvSpPr>
          <p:nvPr>
            <p:ph sz="half" idx="47" hasCustomPrompt="1"/>
          </p:nvPr>
        </p:nvSpPr>
        <p:spPr>
          <a:xfrm>
            <a:off x="7171506" y="5692745"/>
            <a:ext cx="2077592" cy="513018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400" b="0" i="0">
                <a:solidFill>
                  <a:schemeClr val="tx1"/>
                </a:solidFill>
                <a:latin typeface="Buckeye Sans 2" pitchFamily="2" charset="77"/>
              </a:defRPr>
            </a:lvl5pPr>
          </a:lstStyle>
          <a:p>
            <a:pPr lvl="0"/>
            <a:r>
              <a:rPr lang="en-US"/>
              <a:t>Click to edit supplemental copy</a:t>
            </a:r>
          </a:p>
          <a:p>
            <a:pPr lvl="4"/>
            <a:endParaRPr lang="en-US"/>
          </a:p>
        </p:txBody>
      </p:sp>
      <p:sp>
        <p:nvSpPr>
          <p:cNvPr id="54" name="Picture Placeholder 4">
            <a:extLst>
              <a:ext uri="{FF2B5EF4-FFF2-40B4-BE49-F238E27FC236}">
                <a16:creationId xmlns:a16="http://schemas.microsoft.com/office/drawing/2014/main" id="{1AF508C4-773E-5526-D0B3-4519BA6E9F49}"/>
              </a:ext>
            </a:extLst>
          </p:cNvPr>
          <p:cNvSpPr>
            <a:spLocks noGrp="1"/>
          </p:cNvSpPr>
          <p:nvPr>
            <p:ph type="pic" sz="quarter" idx="48" hasCustomPrompt="1"/>
          </p:nvPr>
        </p:nvSpPr>
        <p:spPr>
          <a:xfrm>
            <a:off x="9707880" y="3581400"/>
            <a:ext cx="2077591" cy="1676742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/>
              <a:t>Click to add picture</a:t>
            </a:r>
          </a:p>
        </p:txBody>
      </p:sp>
      <p:sp>
        <p:nvSpPr>
          <p:cNvPr id="55" name="Text Placeholder 4">
            <a:extLst>
              <a:ext uri="{FF2B5EF4-FFF2-40B4-BE49-F238E27FC236}">
                <a16:creationId xmlns:a16="http://schemas.microsoft.com/office/drawing/2014/main" id="{5A52EAA6-4323-C683-D3E0-0360F2401CBE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9609906" y="5290686"/>
            <a:ext cx="2220685" cy="381000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Subhead</a:t>
            </a:r>
          </a:p>
        </p:txBody>
      </p:sp>
      <p:sp>
        <p:nvSpPr>
          <p:cNvPr id="56" name="Content Placeholder 3">
            <a:extLst>
              <a:ext uri="{FF2B5EF4-FFF2-40B4-BE49-F238E27FC236}">
                <a16:creationId xmlns:a16="http://schemas.microsoft.com/office/drawing/2014/main" id="{ED840ECE-E392-54F4-E5E0-09C6BAC5F6FA}"/>
              </a:ext>
            </a:extLst>
          </p:cNvPr>
          <p:cNvSpPr>
            <a:spLocks noGrp="1"/>
          </p:cNvSpPr>
          <p:nvPr>
            <p:ph sz="half" idx="50" hasCustomPrompt="1"/>
          </p:nvPr>
        </p:nvSpPr>
        <p:spPr>
          <a:xfrm>
            <a:off x="9609906" y="5692745"/>
            <a:ext cx="2077592" cy="513018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400" b="0" i="0">
                <a:solidFill>
                  <a:schemeClr val="tx1"/>
                </a:solidFill>
                <a:latin typeface="Buckeye Sans 2" pitchFamily="2" charset="77"/>
              </a:defRPr>
            </a:lvl5pPr>
          </a:lstStyle>
          <a:p>
            <a:pPr lvl="0"/>
            <a:r>
              <a:rPr lang="en-US"/>
              <a:t>Click to edit supplemental copy</a:t>
            </a:r>
          </a:p>
          <a:p>
            <a:pPr lvl="4"/>
            <a:endParaRPr lang="en-US"/>
          </a:p>
        </p:txBody>
      </p:sp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A8F5E1F2-7C1B-48EC-FCD0-E565F4F64ED3}"/>
              </a:ext>
            </a:extLst>
          </p:cNvPr>
          <p:cNvSpPr>
            <a:spLocks noGrp="1"/>
          </p:cNvSpPr>
          <p:nvPr>
            <p:ph type="body" idx="51" hasCustomPrompt="1"/>
          </p:nvPr>
        </p:nvSpPr>
        <p:spPr>
          <a:xfrm>
            <a:off x="6911788" y="6355119"/>
            <a:ext cx="4294375" cy="256615"/>
          </a:xfrm>
        </p:spPr>
        <p:txBody>
          <a:bodyPr>
            <a:normAutofit/>
          </a:bodyPr>
          <a:lstStyle>
            <a:lvl1pPr algn="r">
              <a:defRPr sz="1400" b="1"/>
            </a:lvl1pPr>
          </a:lstStyle>
          <a:p>
            <a:pPr lvl="0"/>
            <a:r>
              <a:rPr lang="en-US" dirty="0"/>
              <a:t>Department Name</a:t>
            </a:r>
          </a:p>
        </p:txBody>
      </p:sp>
    </p:spTree>
    <p:extLst>
      <p:ext uri="{BB962C8B-B14F-4D97-AF65-F5344CB8AC3E}">
        <p14:creationId xmlns:p14="http://schemas.microsoft.com/office/powerpoint/2010/main" val="33055266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1 Full Pag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5785E62-F2BF-47B7-BB10-92F9FFA0F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4CD3D-26C8-47FF-8D13-9B32BAAB4735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4">
            <a:extLst>
              <a:ext uri="{FF2B5EF4-FFF2-40B4-BE49-F238E27FC236}">
                <a16:creationId xmlns:a16="http://schemas.microsoft.com/office/drawing/2014/main" id="{2EA2B1EF-1641-E792-AEFE-F012F6930A14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81000" y="381000"/>
            <a:ext cx="11414127" cy="576641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/>
              <a:t>Click to add picture;</a:t>
            </a:r>
            <a:br>
              <a:rPr lang="en-US"/>
            </a:br>
            <a:r>
              <a:rPr lang="en-US"/>
              <a:t>send to back</a:t>
            </a:r>
          </a:p>
        </p:txBody>
      </p:sp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92DB8F7D-D1FE-F063-0001-DCC9E185646A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6911788" y="6355119"/>
            <a:ext cx="4294375" cy="256615"/>
          </a:xfrm>
        </p:spPr>
        <p:txBody>
          <a:bodyPr>
            <a:normAutofit/>
          </a:bodyPr>
          <a:lstStyle>
            <a:lvl1pPr algn="r">
              <a:defRPr sz="1400" b="1"/>
            </a:lvl1pPr>
          </a:lstStyle>
          <a:p>
            <a:pPr lvl="0"/>
            <a:r>
              <a:rPr lang="en-US" dirty="0"/>
              <a:t>Department Name</a:t>
            </a:r>
          </a:p>
        </p:txBody>
      </p:sp>
    </p:spTree>
    <p:extLst>
      <p:ext uri="{BB962C8B-B14F-4D97-AF65-F5344CB8AC3E}">
        <p14:creationId xmlns:p14="http://schemas.microsoft.com/office/powerpoint/2010/main" val="27366271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1 Wid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5785E62-F2BF-47B7-BB10-92F9FFA0F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4CD3D-26C8-47FF-8D13-9B32BAAB473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319CF42-CFB0-4813-AFA8-72E0DF89374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6873" y="272592"/>
            <a:ext cx="4175127" cy="155766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US"/>
            </a:lvl1pPr>
          </a:lstStyle>
          <a:p>
            <a:pPr lvl="0"/>
            <a:r>
              <a:rPr lang="en-US"/>
              <a:t>Add your slide title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96339C-BF56-4C01-9057-10C1041C7837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4771571" y="546912"/>
            <a:ext cx="7023556" cy="1557660"/>
          </a:xfrm>
        </p:spPr>
        <p:txBody>
          <a:bodyPr>
            <a:normAutofit/>
          </a:bodyPr>
          <a:lstStyle>
            <a:lvl1pPr marL="0" indent="0">
              <a:buClr>
                <a:schemeClr val="accent1"/>
              </a:buClr>
              <a:buNone/>
              <a:defRPr sz="2400"/>
            </a:lvl1pPr>
            <a:lvl2pPr marL="520700" indent="-228600">
              <a:buClr>
                <a:schemeClr val="accent1"/>
              </a:buClr>
              <a:buSzPct val="110000"/>
              <a:buFont typeface="Arial" panose="020B0604020202020204" pitchFamily="34" charset="0"/>
              <a:buChar char="•"/>
              <a:tabLst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US"/>
              <a:t>Click to edit first level copy</a:t>
            </a:r>
          </a:p>
          <a:p>
            <a:pPr lvl="1"/>
            <a:r>
              <a:rPr lang="en-US"/>
              <a:t>Second level copy</a:t>
            </a:r>
          </a:p>
        </p:txBody>
      </p:sp>
      <p:sp>
        <p:nvSpPr>
          <p:cNvPr id="3" name="Picture Placeholder 4">
            <a:extLst>
              <a:ext uri="{FF2B5EF4-FFF2-40B4-BE49-F238E27FC236}">
                <a16:creationId xmlns:a16="http://schemas.microsoft.com/office/drawing/2014/main" id="{2EA2B1EF-1641-E792-AEFE-F012F6930A14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96873" y="2278743"/>
            <a:ext cx="11398254" cy="3868669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/>
              <a:t>Click to add picture;</a:t>
            </a:r>
            <a:br>
              <a:rPr lang="en-US"/>
            </a:br>
            <a:r>
              <a:rPr lang="en-US"/>
              <a:t>send to back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9AAE4766-F2C0-F16D-0B3B-719AED02D549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6911788" y="6355119"/>
            <a:ext cx="4294375" cy="256615"/>
          </a:xfrm>
        </p:spPr>
        <p:txBody>
          <a:bodyPr>
            <a:normAutofit/>
          </a:bodyPr>
          <a:lstStyle>
            <a:lvl1pPr algn="r">
              <a:defRPr sz="1400" b="1"/>
            </a:lvl1pPr>
          </a:lstStyle>
          <a:p>
            <a:pPr lvl="0"/>
            <a:r>
              <a:rPr lang="en-US" dirty="0"/>
              <a:t>Department Name</a:t>
            </a:r>
          </a:p>
        </p:txBody>
      </p:sp>
    </p:spTree>
    <p:extLst>
      <p:ext uri="{BB962C8B-B14F-4D97-AF65-F5344CB8AC3E}">
        <p14:creationId xmlns:p14="http://schemas.microsoft.com/office/powerpoint/2010/main" val="9520404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1 Larg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5785E62-F2BF-47B7-BB10-92F9FFA0F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4CD3D-26C8-47FF-8D13-9B32BAAB473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DD6DB94C-2BA1-25B7-2E42-3F62C5C5051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6874" y="1214845"/>
            <a:ext cx="4175126" cy="2057636"/>
          </a:xfrm>
        </p:spPr>
        <p:txBody>
          <a:bodyPr anchor="b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page</a:t>
            </a:r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007A25B4-BF25-2EB3-833F-C53135D04762}"/>
              </a:ext>
            </a:extLst>
          </p:cNvPr>
          <p:cNvSpPr>
            <a:spLocks noGrp="1"/>
          </p:cNvSpPr>
          <p:nvPr>
            <p:ph sz="half" idx="35" hasCustomPrompt="1"/>
          </p:nvPr>
        </p:nvSpPr>
        <p:spPr>
          <a:xfrm>
            <a:off x="385986" y="3299740"/>
            <a:ext cx="4186014" cy="2428368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520700" indent="-228600">
              <a:buClr>
                <a:srgbClr val="C00000"/>
              </a:buClr>
              <a:buSzPct val="110000"/>
              <a:buFont typeface="Arial" panose="020B0604020202020204" pitchFamily="34" charset="0"/>
              <a:buChar char="•"/>
              <a:tabLst/>
              <a:defRPr sz="2000">
                <a:solidFill>
                  <a:schemeClr val="tx1"/>
                </a:solidFill>
              </a:defRPr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US"/>
              <a:t>Click to edit first level copy</a:t>
            </a:r>
          </a:p>
          <a:p>
            <a:pPr lvl="1"/>
            <a:r>
              <a:rPr lang="en-US"/>
              <a:t>Second level copy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9AB3712-421D-4D44-A208-FCFD9F142B33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855028" y="365125"/>
            <a:ext cx="6940099" cy="568302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/>
              <a:t>Click to add a chart or table</a:t>
            </a:r>
          </a:p>
        </p:txBody>
      </p:sp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0E578F7C-13CC-E87F-F2AD-A0AB0C1C0882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6911788" y="6355119"/>
            <a:ext cx="4294375" cy="256615"/>
          </a:xfrm>
        </p:spPr>
        <p:txBody>
          <a:bodyPr>
            <a:normAutofit/>
          </a:bodyPr>
          <a:lstStyle>
            <a:lvl1pPr algn="r">
              <a:defRPr sz="1400" b="1"/>
            </a:lvl1pPr>
          </a:lstStyle>
          <a:p>
            <a:pPr lvl="0"/>
            <a:r>
              <a:rPr lang="en-US" dirty="0"/>
              <a:t>Department Name</a:t>
            </a:r>
          </a:p>
        </p:txBody>
      </p:sp>
    </p:spTree>
    <p:extLst>
      <p:ext uri="{BB962C8B-B14F-4D97-AF65-F5344CB8AC3E}">
        <p14:creationId xmlns:p14="http://schemas.microsoft.com/office/powerpoint/2010/main" val="37559325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1 Tal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5785E62-F2BF-47B7-BB10-92F9FFA0F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4CD3D-26C8-47FF-8D13-9B32BAAB473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C1FDC804-E7FE-7C50-C943-67092224674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88982" y="1088571"/>
            <a:ext cx="4507018" cy="2035865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US"/>
            </a:lvl1pPr>
          </a:lstStyle>
          <a:p>
            <a:pPr lvl="0"/>
            <a:r>
              <a:rPr lang="en-US"/>
              <a:t>Click to edit master page title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800667-0B00-7C89-1FA5-FF679669B42C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1588982" y="3162581"/>
            <a:ext cx="4507018" cy="2428368"/>
          </a:xfrm>
        </p:spPr>
        <p:txBody>
          <a:bodyPr>
            <a:normAutofit/>
          </a:bodyPr>
          <a:lstStyle>
            <a:lvl1pPr marL="0" indent="0">
              <a:buClr>
                <a:schemeClr val="accent1"/>
              </a:buClr>
              <a:buNone/>
              <a:defRPr sz="2400"/>
            </a:lvl1pPr>
            <a:lvl2pPr marL="520700" indent="-228600">
              <a:buClr>
                <a:schemeClr val="accent1"/>
              </a:buClr>
              <a:buSzPct val="110000"/>
              <a:buFont typeface="Arial" panose="020B0604020202020204" pitchFamily="34" charset="0"/>
              <a:buChar char="•"/>
              <a:tabLst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US"/>
              <a:t>Click to edit first level copy</a:t>
            </a:r>
          </a:p>
          <a:p>
            <a:pPr lvl="1"/>
            <a:r>
              <a:rPr lang="en-US"/>
              <a:t>Second level copy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D105C42B-C8C5-451C-A726-855DF2E4862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292826" y="365126"/>
            <a:ext cx="4480151" cy="5683024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/>
              <a:t>Click to add picture;</a:t>
            </a:r>
            <a:br>
              <a:rPr lang="en-US"/>
            </a:br>
            <a:r>
              <a:rPr lang="en-US"/>
              <a:t>send to back</a:t>
            </a:r>
          </a:p>
        </p:txBody>
      </p:sp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47EDD209-6689-1C32-6E1A-83FCE0E8F7B7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6911788" y="6355119"/>
            <a:ext cx="4294375" cy="256615"/>
          </a:xfrm>
        </p:spPr>
        <p:txBody>
          <a:bodyPr>
            <a:normAutofit/>
          </a:bodyPr>
          <a:lstStyle>
            <a:lvl1pPr algn="r">
              <a:defRPr sz="1400" b="1"/>
            </a:lvl1pPr>
          </a:lstStyle>
          <a:p>
            <a:pPr lvl="0"/>
            <a:r>
              <a:rPr lang="en-US" dirty="0"/>
              <a:t>Department Name</a:t>
            </a:r>
          </a:p>
        </p:txBody>
      </p:sp>
    </p:spTree>
    <p:extLst>
      <p:ext uri="{BB962C8B-B14F-4D97-AF65-F5344CB8AC3E}">
        <p14:creationId xmlns:p14="http://schemas.microsoft.com/office/powerpoint/2010/main" val="363674996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3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5785E62-F2BF-47B7-BB10-92F9FFA0F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4CD3D-26C8-47FF-8D13-9B32BAAB4735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E79F3245-5C19-491B-A3C7-0953BE94EC5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6872" y="1105116"/>
            <a:ext cx="4164242" cy="1950793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</a:t>
            </a:r>
            <a:br>
              <a:rPr lang="en-US"/>
            </a:br>
            <a:r>
              <a:rPr lang="en-US"/>
              <a:t>master page</a:t>
            </a:r>
          </a:p>
        </p:txBody>
      </p:sp>
      <p:sp>
        <p:nvSpPr>
          <p:cNvPr id="29" name="Content Placeholder 3">
            <a:extLst>
              <a:ext uri="{FF2B5EF4-FFF2-40B4-BE49-F238E27FC236}">
                <a16:creationId xmlns:a16="http://schemas.microsoft.com/office/drawing/2014/main" id="{E1ED6957-2F68-AC1E-7E2F-65AD6BFD944E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407758" y="3055909"/>
            <a:ext cx="4164242" cy="2428368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66725" indent="-228600">
              <a:buClr>
                <a:srgbClr val="C00000"/>
              </a:buClr>
              <a:buSzPct val="110000"/>
              <a:buFont typeface="Arial" panose="020B0604020202020204" pitchFamily="34" charset="0"/>
              <a:buChar char="•"/>
              <a:tabLst/>
              <a:defRPr sz="2000"/>
            </a:lvl2pPr>
            <a:lvl3pPr marL="922338" indent="-228600">
              <a:buClr>
                <a:srgbClr val="C00000"/>
              </a:buClr>
              <a:buSzPct val="90000"/>
              <a:buFont typeface="Courier New" panose="02070309020205020404" pitchFamily="49" charset="0"/>
              <a:buChar char="o"/>
              <a:tabLst/>
              <a:defRPr sz="1800"/>
            </a:lvl3pPr>
            <a:lvl4pPr marL="1485900" indent="-227013">
              <a:buFont typeface="Arial" panose="020B0604020202020204" pitchFamily="34" charset="0"/>
              <a:buChar char="•"/>
              <a:tabLst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US"/>
              <a:t>Click to edit first level copy</a:t>
            </a:r>
          </a:p>
          <a:p>
            <a:pPr lvl="1"/>
            <a:r>
              <a:rPr lang="en-US"/>
              <a:t>Second level copy </a:t>
            </a:r>
          </a:p>
          <a:p>
            <a:pPr lvl="2"/>
            <a:r>
              <a:rPr lang="en-US"/>
              <a:t>Third level copy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D105C42B-C8C5-451C-A726-855DF2E4862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839788" y="351320"/>
            <a:ext cx="6955340" cy="2903509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Picture Placeholder 4">
            <a:extLst>
              <a:ext uri="{FF2B5EF4-FFF2-40B4-BE49-F238E27FC236}">
                <a16:creationId xmlns:a16="http://schemas.microsoft.com/office/drawing/2014/main" id="{6F2A46D0-0103-4ABC-91D6-429E06561590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839787" y="3407229"/>
            <a:ext cx="3339392" cy="2648784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BFAFE350-DAC2-4FA1-8058-2BB689DE6DE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346564" y="3418114"/>
            <a:ext cx="3448563" cy="2637900"/>
          </a:xfrm>
        </p:spPr>
        <p:txBody>
          <a:bodyPr/>
          <a:lstStyle/>
          <a:p>
            <a:endParaRPr lang="en-US"/>
          </a:p>
        </p:txBody>
      </p:sp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2C78C2C9-7E28-6E6A-9D50-C777A472E1F7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6911788" y="6355119"/>
            <a:ext cx="4294375" cy="256615"/>
          </a:xfrm>
        </p:spPr>
        <p:txBody>
          <a:bodyPr>
            <a:normAutofit/>
          </a:bodyPr>
          <a:lstStyle>
            <a:lvl1pPr algn="r">
              <a:defRPr sz="1400" b="1"/>
            </a:lvl1pPr>
          </a:lstStyle>
          <a:p>
            <a:pPr lvl="0"/>
            <a:r>
              <a:rPr lang="en-US" dirty="0"/>
              <a:t>Department Name</a:t>
            </a:r>
          </a:p>
        </p:txBody>
      </p:sp>
    </p:spTree>
    <p:extLst>
      <p:ext uri="{BB962C8B-B14F-4D97-AF65-F5344CB8AC3E}">
        <p14:creationId xmlns:p14="http://schemas.microsoft.com/office/powerpoint/2010/main" val="165897439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4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5785E62-F2BF-47B7-BB10-92F9FFA0F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4CD3D-26C8-47FF-8D13-9B32BAAB4735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B06323A5-7CBF-8649-525A-F19330DD13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6872" y="1105116"/>
            <a:ext cx="4164242" cy="1950793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</a:t>
            </a:r>
            <a:br>
              <a:rPr lang="en-US"/>
            </a:br>
            <a:r>
              <a:rPr lang="en-US"/>
              <a:t>master page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40A089E6-0B67-BC9B-0FB9-8827CB3BD7B5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407758" y="3055909"/>
            <a:ext cx="4164242" cy="2428368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66725" indent="-228600">
              <a:buClr>
                <a:srgbClr val="C00000"/>
              </a:buClr>
              <a:buSzPct val="110000"/>
              <a:buFont typeface="Arial" panose="020B0604020202020204" pitchFamily="34" charset="0"/>
              <a:buChar char="•"/>
              <a:tabLst/>
              <a:defRPr sz="2000">
                <a:solidFill>
                  <a:schemeClr val="tx1"/>
                </a:solidFill>
              </a:defRPr>
            </a:lvl2pPr>
            <a:lvl3pPr marL="922338" indent="-228600">
              <a:buClr>
                <a:srgbClr val="C00000"/>
              </a:buClr>
              <a:buSzPct val="90000"/>
              <a:buFont typeface="Courier New" panose="02070309020205020404" pitchFamily="49" charset="0"/>
              <a:buChar char="o"/>
              <a:tabLst/>
              <a:defRPr sz="1800">
                <a:solidFill>
                  <a:schemeClr val="tx1"/>
                </a:solidFill>
              </a:defRPr>
            </a:lvl3pPr>
            <a:lvl4pPr marL="1485900" indent="-227013">
              <a:buFont typeface="Arial" panose="020B0604020202020204" pitchFamily="34" charset="0"/>
              <a:buChar char="•"/>
              <a:tabLst/>
              <a:defRPr sz="1600">
                <a:solidFill>
                  <a:schemeClr val="tx1"/>
                </a:solidFill>
              </a:defRPr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US"/>
              <a:t>Click to edit first level copy</a:t>
            </a:r>
          </a:p>
          <a:p>
            <a:pPr lvl="1"/>
            <a:r>
              <a:rPr lang="en-US"/>
              <a:t>Second level copy </a:t>
            </a:r>
          </a:p>
          <a:p>
            <a:pPr lvl="2"/>
            <a:r>
              <a:rPr lang="en-US"/>
              <a:t>Third level copy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3" name="Picture Placeholder 4">
            <a:extLst>
              <a:ext uri="{FF2B5EF4-FFF2-40B4-BE49-F238E27FC236}">
                <a16:creationId xmlns:a16="http://schemas.microsoft.com/office/drawing/2014/main" id="{7B8D5EF3-729C-8199-B5B3-5F9FD2BE26A0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865914" y="405748"/>
            <a:ext cx="2150384" cy="2648784"/>
          </a:xfrm>
        </p:spPr>
        <p:txBody>
          <a:bodyPr/>
          <a:lstStyle/>
          <a:p>
            <a:endParaRPr lang="en-US"/>
          </a:p>
        </p:txBody>
      </p:sp>
      <p:sp>
        <p:nvSpPr>
          <p:cNvPr id="4" name="Picture Placeholder 4">
            <a:extLst>
              <a:ext uri="{FF2B5EF4-FFF2-40B4-BE49-F238E27FC236}">
                <a16:creationId xmlns:a16="http://schemas.microsoft.com/office/drawing/2014/main" id="{7E1D1186-C60B-C6DF-548F-B1A3544F867E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7185027" y="416633"/>
            <a:ext cx="2220685" cy="263790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Picture Placeholder 4">
            <a:extLst>
              <a:ext uri="{FF2B5EF4-FFF2-40B4-BE49-F238E27FC236}">
                <a16:creationId xmlns:a16="http://schemas.microsoft.com/office/drawing/2014/main" id="{C18A1EA7-F689-AE68-2084-689B3C45D765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9574442" y="416633"/>
            <a:ext cx="2220685" cy="2637900"/>
          </a:xfrm>
        </p:spPr>
        <p:txBody>
          <a:bodyPr/>
          <a:lstStyle/>
          <a:p>
            <a:endParaRPr lang="en-US"/>
          </a:p>
        </p:txBody>
      </p:sp>
      <p:sp>
        <p:nvSpPr>
          <p:cNvPr id="2" name="Picture Placeholder 4">
            <a:extLst>
              <a:ext uri="{FF2B5EF4-FFF2-40B4-BE49-F238E27FC236}">
                <a16:creationId xmlns:a16="http://schemas.microsoft.com/office/drawing/2014/main" id="{554D914E-44E0-C1AE-14D4-843C09829A27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865914" y="3206932"/>
            <a:ext cx="6940099" cy="2925281"/>
          </a:xfrm>
        </p:spPr>
        <p:txBody>
          <a:bodyPr/>
          <a:lstStyle/>
          <a:p>
            <a:endParaRPr lang="en-US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F53F564F-0443-51F3-E988-89ACD26D085F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6911788" y="6355119"/>
            <a:ext cx="4294375" cy="256615"/>
          </a:xfrm>
        </p:spPr>
        <p:txBody>
          <a:bodyPr>
            <a:normAutofit/>
          </a:bodyPr>
          <a:lstStyle>
            <a:lvl1pPr algn="r">
              <a:defRPr sz="1400" b="1"/>
            </a:lvl1pPr>
          </a:lstStyle>
          <a:p>
            <a:pPr lvl="0"/>
            <a:r>
              <a:rPr lang="en-US" dirty="0"/>
              <a:t>Department Name</a:t>
            </a:r>
          </a:p>
        </p:txBody>
      </p:sp>
    </p:spTree>
    <p:extLst>
      <p:ext uri="{BB962C8B-B14F-4D97-AF65-F5344CB8AC3E}">
        <p14:creationId xmlns:p14="http://schemas.microsoft.com/office/powerpoint/2010/main" val="2373156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9F839D-17A6-464E-BE22-E9B747DF33B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0" y="1349829"/>
            <a:ext cx="12191999" cy="2124891"/>
          </a:xfrm>
          <a:noFill/>
        </p:spPr>
        <p:txBody>
          <a:bodyPr lIns="365760" anchor="b" anchorCtr="0">
            <a:normAutofit/>
          </a:bodyPr>
          <a:lstStyle>
            <a:lvl1pPr algn="l">
              <a:defRPr sz="5500"/>
            </a:lvl1pPr>
          </a:lstStyle>
          <a:p>
            <a:r>
              <a:rPr lang="en-US"/>
              <a:t>Click to edit master page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DA1891-4F18-21D3-C42B-C393E26C924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47973" y="3474720"/>
            <a:ext cx="11547152" cy="496976"/>
          </a:xfrm>
        </p:spPr>
        <p:txBody>
          <a:bodyPr>
            <a:normAutofit/>
          </a:bodyPr>
          <a:lstStyle>
            <a:lvl1pPr marL="0" indent="0">
              <a:buNone/>
              <a:defRPr sz="2400" b="0" i="0">
                <a:solidFill>
                  <a:srgbClr val="212325"/>
                </a:solidFill>
                <a:latin typeface="Buckeye Sans 2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copy</a:t>
            </a:r>
          </a:p>
        </p:txBody>
      </p:sp>
    </p:spTree>
    <p:extLst>
      <p:ext uri="{BB962C8B-B14F-4D97-AF65-F5344CB8AC3E}">
        <p14:creationId xmlns:p14="http://schemas.microsoft.com/office/powerpoint/2010/main" val="234877082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- 7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D105C42B-C8C5-451C-A726-855DF2E4862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96873" y="427519"/>
            <a:ext cx="4469041" cy="2961495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Picture Placeholder 4">
            <a:extLst>
              <a:ext uri="{FF2B5EF4-FFF2-40B4-BE49-F238E27FC236}">
                <a16:creationId xmlns:a16="http://schemas.microsoft.com/office/drawing/2014/main" id="{6F2A46D0-0103-4ABC-91D6-429E06561590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96873" y="3483429"/>
            <a:ext cx="2150384" cy="2648784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BFAFE350-DAC2-4FA1-8058-2BB689DE6DE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645229" y="3494314"/>
            <a:ext cx="2220685" cy="2637900"/>
          </a:xfrm>
        </p:spPr>
        <p:txBody>
          <a:bodyPr/>
          <a:lstStyle/>
          <a:p>
            <a:endParaRPr lang="en-US"/>
          </a:p>
        </p:txBody>
      </p:sp>
      <p:sp>
        <p:nvSpPr>
          <p:cNvPr id="2" name="Picture Placeholder 4">
            <a:extLst>
              <a:ext uri="{FF2B5EF4-FFF2-40B4-BE49-F238E27FC236}">
                <a16:creationId xmlns:a16="http://schemas.microsoft.com/office/drawing/2014/main" id="{554D914E-44E0-C1AE-14D4-843C09829A27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968240" y="3170718"/>
            <a:ext cx="6785521" cy="2961495"/>
          </a:xfrm>
        </p:spPr>
        <p:txBody>
          <a:bodyPr/>
          <a:lstStyle/>
          <a:p>
            <a:endParaRPr lang="en-US"/>
          </a:p>
        </p:txBody>
      </p:sp>
      <p:sp>
        <p:nvSpPr>
          <p:cNvPr id="3" name="Picture Placeholder 4">
            <a:extLst>
              <a:ext uri="{FF2B5EF4-FFF2-40B4-BE49-F238E27FC236}">
                <a16:creationId xmlns:a16="http://schemas.microsoft.com/office/drawing/2014/main" id="{7B8D5EF3-729C-8199-B5B3-5F9FD2BE26A0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968240" y="436228"/>
            <a:ext cx="2150384" cy="2648784"/>
          </a:xfrm>
        </p:spPr>
        <p:txBody>
          <a:bodyPr/>
          <a:lstStyle/>
          <a:p>
            <a:endParaRPr lang="en-US"/>
          </a:p>
        </p:txBody>
      </p:sp>
      <p:sp>
        <p:nvSpPr>
          <p:cNvPr id="4" name="Picture Placeholder 4">
            <a:extLst>
              <a:ext uri="{FF2B5EF4-FFF2-40B4-BE49-F238E27FC236}">
                <a16:creationId xmlns:a16="http://schemas.microsoft.com/office/drawing/2014/main" id="{7E1D1186-C60B-C6DF-548F-B1A3544F867E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7216596" y="447113"/>
            <a:ext cx="2220685" cy="263790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Picture Placeholder 4">
            <a:extLst>
              <a:ext uri="{FF2B5EF4-FFF2-40B4-BE49-F238E27FC236}">
                <a16:creationId xmlns:a16="http://schemas.microsoft.com/office/drawing/2014/main" id="{C18A1EA7-F689-AE68-2084-689B3C45D765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9533076" y="447113"/>
            <a:ext cx="2220685" cy="2637900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5785E62-F2BF-47B7-BB10-92F9FFA0F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4CD3D-26C8-47FF-8D13-9B32BAAB473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9B2B2D00-2371-556E-7F07-3869A02674FF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6911788" y="6355119"/>
            <a:ext cx="4294375" cy="256615"/>
          </a:xfrm>
        </p:spPr>
        <p:txBody>
          <a:bodyPr>
            <a:normAutofit/>
          </a:bodyPr>
          <a:lstStyle>
            <a:lvl1pPr algn="r">
              <a:defRPr sz="1400" b="1"/>
            </a:lvl1pPr>
          </a:lstStyle>
          <a:p>
            <a:pPr lvl="0"/>
            <a:r>
              <a:rPr lang="en-US" dirty="0"/>
              <a:t>Department Name</a:t>
            </a:r>
          </a:p>
        </p:txBody>
      </p:sp>
    </p:spTree>
    <p:extLst>
      <p:ext uri="{BB962C8B-B14F-4D97-AF65-F5344CB8AC3E}">
        <p14:creationId xmlns:p14="http://schemas.microsoft.com/office/powerpoint/2010/main" val="323686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FDEF2A-FDC4-461B-A64A-242E9A04A0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4CD3D-26C8-47FF-8D13-9B32BAAB473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5ED7E4C8-4B2D-011C-B8D0-D237EF2A8441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6911788" y="6355119"/>
            <a:ext cx="4294375" cy="256615"/>
          </a:xfrm>
        </p:spPr>
        <p:txBody>
          <a:bodyPr>
            <a:normAutofit/>
          </a:bodyPr>
          <a:lstStyle>
            <a:lvl1pPr algn="r">
              <a:defRPr sz="1400" b="1"/>
            </a:lvl1pPr>
          </a:lstStyle>
          <a:p>
            <a:pPr lvl="0"/>
            <a:r>
              <a:rPr lang="en-US" dirty="0"/>
              <a:t>Department Name</a:t>
            </a:r>
          </a:p>
        </p:txBody>
      </p:sp>
    </p:spTree>
    <p:extLst>
      <p:ext uri="{BB962C8B-B14F-4D97-AF65-F5344CB8AC3E}">
        <p14:creationId xmlns:p14="http://schemas.microsoft.com/office/powerpoint/2010/main" val="2297640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9F839D-17A6-464E-BE22-E9B747DF33B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" y="4362996"/>
            <a:ext cx="12191998" cy="1066800"/>
          </a:xfrm>
          <a:noFill/>
        </p:spPr>
        <p:txBody>
          <a:bodyPr lIns="365760" anchor="b" anchorCtr="0">
            <a:normAutofit/>
          </a:bodyPr>
          <a:lstStyle>
            <a:lvl1pPr algn="l">
              <a:defRPr sz="5500"/>
            </a:lvl1pPr>
          </a:lstStyle>
          <a:p>
            <a:r>
              <a:rPr lang="en-US"/>
              <a:t>Click to edit master page title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999F202D-C0AE-BF9D-1D1B-6CAA26CEFC71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20040" y="5394960"/>
            <a:ext cx="11475085" cy="496976"/>
          </a:xfrm>
        </p:spPr>
        <p:txBody>
          <a:bodyPr>
            <a:normAutofit/>
          </a:bodyPr>
          <a:lstStyle>
            <a:lvl1pPr marL="0" indent="0">
              <a:buNone/>
              <a:defRPr sz="2400" b="0" i="0">
                <a:solidFill>
                  <a:srgbClr val="212325"/>
                </a:solidFill>
                <a:latin typeface="Buckeye Sans 2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copy</a:t>
            </a:r>
          </a:p>
        </p:txBody>
      </p:sp>
      <p:sp>
        <p:nvSpPr>
          <p:cNvPr id="8" name="Picture Placeholder 4">
            <a:extLst>
              <a:ext uri="{FF2B5EF4-FFF2-40B4-BE49-F238E27FC236}">
                <a16:creationId xmlns:a16="http://schemas.microsoft.com/office/drawing/2014/main" id="{16CC2C9D-C02A-BAE3-2704-C31FEC3DB5A0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12191998" cy="42976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/>
              <a:t>Click to add picture;</a:t>
            </a:r>
            <a:br>
              <a:rPr lang="en-US"/>
            </a:br>
            <a:r>
              <a:rPr lang="en-US"/>
              <a:t>send to back</a:t>
            </a:r>
          </a:p>
        </p:txBody>
      </p:sp>
    </p:spTree>
    <p:extLst>
      <p:ext uri="{BB962C8B-B14F-4D97-AF65-F5344CB8AC3E}">
        <p14:creationId xmlns:p14="http://schemas.microsoft.com/office/powerpoint/2010/main" val="3956518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 Slide Dark Gr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499B5A-7DCC-4693-81DE-0BE66B97B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4CD3D-26C8-47FF-8D13-9B32BAAB473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221065E6-A38E-4F0C-8A91-83E3ADB9FE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00280" y="374573"/>
            <a:ext cx="11391441" cy="5772839"/>
          </a:xfrm>
          <a:custGeom>
            <a:avLst/>
            <a:gdLst>
              <a:gd name="connsiteX0" fmla="*/ 0 w 11391441"/>
              <a:gd name="connsiteY0" fmla="*/ 11017 h 5772839"/>
              <a:gd name="connsiteX1" fmla="*/ 0 w 11391441"/>
              <a:gd name="connsiteY1" fmla="*/ 5772839 h 5772839"/>
              <a:gd name="connsiteX2" fmla="*/ 10796530 w 11391441"/>
              <a:gd name="connsiteY2" fmla="*/ 5772839 h 5772839"/>
              <a:gd name="connsiteX3" fmla="*/ 11391441 w 11391441"/>
              <a:gd name="connsiteY3" fmla="*/ 5177928 h 5772839"/>
              <a:gd name="connsiteX4" fmla="*/ 11391441 w 11391441"/>
              <a:gd name="connsiteY4" fmla="*/ 0 h 5772839"/>
              <a:gd name="connsiteX5" fmla="*/ 0 w 11391441"/>
              <a:gd name="connsiteY5" fmla="*/ 11017 h 57728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391441" h="5772839">
                <a:moveTo>
                  <a:pt x="0" y="11017"/>
                </a:moveTo>
                <a:lnTo>
                  <a:pt x="0" y="5772839"/>
                </a:lnTo>
                <a:lnTo>
                  <a:pt x="10796530" y="5772839"/>
                </a:lnTo>
                <a:lnTo>
                  <a:pt x="11391441" y="5177928"/>
                </a:lnTo>
                <a:lnTo>
                  <a:pt x="11391441" y="0"/>
                </a:lnTo>
                <a:lnTo>
                  <a:pt x="0" y="11017"/>
                </a:lnTo>
                <a:close/>
              </a:path>
            </a:pathLst>
          </a:custGeom>
          <a:solidFill>
            <a:srgbClr val="3F44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>
              <a:latin typeface="Buckeye Sans 2" pitchFamily="2" charset="77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42AE5508-873C-8C4C-A88E-C1B4E571DDE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0332" y="1632857"/>
            <a:ext cx="10515600" cy="1796143"/>
          </a:xfrm>
        </p:spPr>
        <p:txBody>
          <a:bodyPr anchor="b" anchorCtr="0">
            <a:normAutofit/>
          </a:bodyPr>
          <a:lstStyle>
            <a:lvl1pPr>
              <a:defRPr sz="55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page title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AC83112E-B440-C046-B221-F7DBDB8A7639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90332" y="3457508"/>
            <a:ext cx="10515600" cy="496976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copy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3F4A13-8B43-1464-D0BE-2779A41FBC7D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6911788" y="6355119"/>
            <a:ext cx="4294375" cy="256615"/>
          </a:xfrm>
        </p:spPr>
        <p:txBody>
          <a:bodyPr>
            <a:normAutofit/>
          </a:bodyPr>
          <a:lstStyle>
            <a:lvl1pPr algn="r">
              <a:defRPr sz="1400" b="1"/>
            </a:lvl1pPr>
          </a:lstStyle>
          <a:p>
            <a:pPr lvl="0"/>
            <a:r>
              <a:rPr lang="en-US" dirty="0"/>
              <a:t>Department Name</a:t>
            </a:r>
          </a:p>
        </p:txBody>
      </p:sp>
    </p:spTree>
    <p:extLst>
      <p:ext uri="{BB962C8B-B14F-4D97-AF65-F5344CB8AC3E}">
        <p14:creationId xmlns:p14="http://schemas.microsoft.com/office/powerpoint/2010/main" val="9846531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 Slide Light Gr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>
            <a:extLst>
              <a:ext uri="{FF2B5EF4-FFF2-40B4-BE49-F238E27FC236}">
                <a16:creationId xmlns:a16="http://schemas.microsoft.com/office/drawing/2014/main" id="{221065E6-A38E-4F0C-8A91-83E3ADB9FE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00280" y="374573"/>
            <a:ext cx="11391441" cy="5772839"/>
          </a:xfrm>
          <a:custGeom>
            <a:avLst/>
            <a:gdLst>
              <a:gd name="connsiteX0" fmla="*/ 0 w 11391441"/>
              <a:gd name="connsiteY0" fmla="*/ 11017 h 5772839"/>
              <a:gd name="connsiteX1" fmla="*/ 0 w 11391441"/>
              <a:gd name="connsiteY1" fmla="*/ 5772839 h 5772839"/>
              <a:gd name="connsiteX2" fmla="*/ 10796530 w 11391441"/>
              <a:gd name="connsiteY2" fmla="*/ 5772839 h 5772839"/>
              <a:gd name="connsiteX3" fmla="*/ 11391441 w 11391441"/>
              <a:gd name="connsiteY3" fmla="*/ 5177928 h 5772839"/>
              <a:gd name="connsiteX4" fmla="*/ 11391441 w 11391441"/>
              <a:gd name="connsiteY4" fmla="*/ 0 h 5772839"/>
              <a:gd name="connsiteX5" fmla="*/ 0 w 11391441"/>
              <a:gd name="connsiteY5" fmla="*/ 11017 h 57728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391441" h="5772839">
                <a:moveTo>
                  <a:pt x="0" y="11017"/>
                </a:moveTo>
                <a:lnTo>
                  <a:pt x="0" y="5772839"/>
                </a:lnTo>
                <a:lnTo>
                  <a:pt x="10796530" y="5772839"/>
                </a:lnTo>
                <a:lnTo>
                  <a:pt x="11391441" y="5177928"/>
                </a:lnTo>
                <a:lnTo>
                  <a:pt x="11391441" y="0"/>
                </a:lnTo>
                <a:lnTo>
                  <a:pt x="0" y="11017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>
              <a:latin typeface="Buckeye Sans 2" pitchFamily="2" charset="77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499B5A-7DCC-4693-81DE-0BE66B97B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4CD3D-26C8-47FF-8D13-9B32BAAB473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42AE5508-873C-8C4C-A88E-C1B4E571DDE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0332" y="1632857"/>
            <a:ext cx="10515600" cy="1796143"/>
          </a:xfrm>
        </p:spPr>
        <p:txBody>
          <a:bodyPr anchor="b" anchorCtr="0">
            <a:normAutofit/>
          </a:bodyPr>
          <a:lstStyle>
            <a:lvl1pPr>
              <a:defRPr sz="55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page title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AC83112E-B440-C046-B221-F7DBDB8A7639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90332" y="3457508"/>
            <a:ext cx="10515600" cy="496976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copy</a:t>
            </a:r>
          </a:p>
        </p:txBody>
      </p:sp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9C6F392F-917D-45D5-6794-2C273B2B86D9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6911788" y="6355119"/>
            <a:ext cx="4294375" cy="256615"/>
          </a:xfrm>
        </p:spPr>
        <p:txBody>
          <a:bodyPr>
            <a:normAutofit/>
          </a:bodyPr>
          <a:lstStyle>
            <a:lvl1pPr algn="r">
              <a:defRPr sz="1400" b="1"/>
            </a:lvl1pPr>
          </a:lstStyle>
          <a:p>
            <a:pPr lvl="0"/>
            <a:r>
              <a:rPr lang="en-US" dirty="0"/>
              <a:t>Department Name</a:t>
            </a:r>
          </a:p>
        </p:txBody>
      </p:sp>
    </p:spTree>
    <p:extLst>
      <p:ext uri="{BB962C8B-B14F-4D97-AF65-F5344CB8AC3E}">
        <p14:creationId xmlns:p14="http://schemas.microsoft.com/office/powerpoint/2010/main" val="34864700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 Slide Scarl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>
            <a:extLst>
              <a:ext uri="{FF2B5EF4-FFF2-40B4-BE49-F238E27FC236}">
                <a16:creationId xmlns:a16="http://schemas.microsoft.com/office/drawing/2014/main" id="{221065E6-A38E-4F0C-8A91-83E3ADB9FE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00280" y="374573"/>
            <a:ext cx="11391441" cy="5772839"/>
          </a:xfrm>
          <a:custGeom>
            <a:avLst/>
            <a:gdLst>
              <a:gd name="connsiteX0" fmla="*/ 0 w 11391441"/>
              <a:gd name="connsiteY0" fmla="*/ 11017 h 5772839"/>
              <a:gd name="connsiteX1" fmla="*/ 0 w 11391441"/>
              <a:gd name="connsiteY1" fmla="*/ 5772839 h 5772839"/>
              <a:gd name="connsiteX2" fmla="*/ 10796530 w 11391441"/>
              <a:gd name="connsiteY2" fmla="*/ 5772839 h 5772839"/>
              <a:gd name="connsiteX3" fmla="*/ 11391441 w 11391441"/>
              <a:gd name="connsiteY3" fmla="*/ 5177928 h 5772839"/>
              <a:gd name="connsiteX4" fmla="*/ 11391441 w 11391441"/>
              <a:gd name="connsiteY4" fmla="*/ 0 h 5772839"/>
              <a:gd name="connsiteX5" fmla="*/ 0 w 11391441"/>
              <a:gd name="connsiteY5" fmla="*/ 11017 h 57728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391441" h="5772839">
                <a:moveTo>
                  <a:pt x="0" y="11017"/>
                </a:moveTo>
                <a:lnTo>
                  <a:pt x="0" y="5772839"/>
                </a:lnTo>
                <a:lnTo>
                  <a:pt x="10796530" y="5772839"/>
                </a:lnTo>
                <a:lnTo>
                  <a:pt x="11391441" y="5177928"/>
                </a:lnTo>
                <a:lnTo>
                  <a:pt x="11391441" y="0"/>
                </a:lnTo>
                <a:lnTo>
                  <a:pt x="0" y="11017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>
              <a:latin typeface="Buckeye Sans 2" pitchFamily="2" charset="77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499B5A-7DCC-4693-81DE-0BE66B97B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4CD3D-26C8-47FF-8D13-9B32BAAB473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42AE5508-873C-8C4C-A88E-C1B4E571DDE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0332" y="1632857"/>
            <a:ext cx="10515600" cy="1796143"/>
          </a:xfrm>
        </p:spPr>
        <p:txBody>
          <a:bodyPr anchor="b" anchorCtr="0">
            <a:normAutofit/>
          </a:bodyPr>
          <a:lstStyle>
            <a:lvl1pPr>
              <a:defRPr sz="55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page title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AC83112E-B440-C046-B221-F7DBDB8A7639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90332" y="3457508"/>
            <a:ext cx="10515600" cy="496976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copy</a:t>
            </a:r>
          </a:p>
        </p:txBody>
      </p:sp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A044CC11-B2B5-91EE-5F4A-B3131A2560E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6911788" y="6355119"/>
            <a:ext cx="4294375" cy="256615"/>
          </a:xfrm>
        </p:spPr>
        <p:txBody>
          <a:bodyPr>
            <a:normAutofit/>
          </a:bodyPr>
          <a:lstStyle>
            <a:lvl1pPr algn="r">
              <a:defRPr sz="1400" b="1"/>
            </a:lvl1pPr>
          </a:lstStyle>
          <a:p>
            <a:pPr lvl="0"/>
            <a:r>
              <a:rPr lang="en-US" dirty="0"/>
              <a:t>Department Name</a:t>
            </a:r>
          </a:p>
        </p:txBody>
      </p:sp>
    </p:spTree>
    <p:extLst>
      <p:ext uri="{BB962C8B-B14F-4D97-AF65-F5344CB8AC3E}">
        <p14:creationId xmlns:p14="http://schemas.microsoft.com/office/powerpoint/2010/main" val="1672367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Text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899665-9022-4763-9F34-BC62AC635B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4CD3D-26C8-47FF-8D13-9B32BAAB473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8555A3A3-AC3C-EC5C-5238-EE7CBAE0B86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6873" y="898954"/>
            <a:ext cx="11398253" cy="838854"/>
          </a:xfrm>
        </p:spPr>
        <p:txBody>
          <a:bodyPr anchor="t"/>
          <a:lstStyle/>
          <a:p>
            <a:r>
              <a:rPr lang="en-US"/>
              <a:t>Click to edit master page title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AD145B43-FC71-CFED-BAD0-9399BDDCE1ED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96429" y="576942"/>
            <a:ext cx="11398254" cy="224040"/>
          </a:xfrm>
        </p:spPr>
        <p:txBody>
          <a:bodyPr anchor="t">
            <a:normAutofit/>
          </a:bodyPr>
          <a:lstStyle>
            <a:lvl1pPr marL="0" indent="0" algn="l">
              <a:buNone/>
              <a:defRPr sz="1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SECTION HEADING (OPTIONAL)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092BB6-0EC3-47A0-964A-91B4EAB22C4B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96873" y="2074421"/>
            <a:ext cx="11398254" cy="4015454"/>
          </a:xfrm>
        </p:spPr>
        <p:txBody>
          <a:bodyPr/>
          <a:lstStyle>
            <a:lvl1pPr marL="0" indent="0">
              <a:buClr>
                <a:srgbClr val="C00000"/>
              </a:buClr>
              <a:buSzPct val="110000"/>
              <a:buNone/>
              <a:defRPr/>
            </a:lvl1pPr>
            <a:lvl2pPr marL="685800" indent="-228600">
              <a:buClr>
                <a:srgbClr val="C00000"/>
              </a:buClr>
              <a:buSzPct val="110000"/>
              <a:buFont typeface="Arial" panose="020B0604020202020204" pitchFamily="34" charset="0"/>
              <a:buChar char="•"/>
              <a:defRPr/>
            </a:lvl2pPr>
            <a:lvl3pPr marL="1143000" indent="-228600">
              <a:buClr>
                <a:srgbClr val="C00000"/>
              </a:buClr>
              <a:buSzPct val="90000"/>
              <a:buFont typeface="Courier New" panose="02070309020205020404" pitchFamily="49" charset="0"/>
              <a:buChar char="o"/>
              <a:defRPr/>
            </a:lvl3pPr>
          </a:lstStyle>
          <a:p>
            <a:pPr lvl="0"/>
            <a:r>
              <a:rPr lang="en-US"/>
              <a:t>Click to edit first level copy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A5044CEF-5803-8967-D12C-DC1FCA09257D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6911788" y="6355119"/>
            <a:ext cx="4294375" cy="256615"/>
          </a:xfrm>
        </p:spPr>
        <p:txBody>
          <a:bodyPr>
            <a:normAutofit/>
          </a:bodyPr>
          <a:lstStyle>
            <a:lvl1pPr algn="r">
              <a:defRPr sz="1400" b="1"/>
            </a:lvl1pPr>
          </a:lstStyle>
          <a:p>
            <a:pPr lvl="0"/>
            <a:r>
              <a:rPr lang="en-US" dirty="0"/>
              <a:t>Department Name</a:t>
            </a:r>
          </a:p>
        </p:txBody>
      </p:sp>
    </p:spTree>
    <p:extLst>
      <p:ext uri="{BB962C8B-B14F-4D97-AF65-F5344CB8AC3E}">
        <p14:creationId xmlns:p14="http://schemas.microsoft.com/office/powerpoint/2010/main" val="33414504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Text 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5785E62-F2BF-47B7-BB10-92F9FFA0F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4CD3D-26C8-47FF-8D13-9B32BAAB4735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B338790D-1034-D042-D3C2-3BF8915C995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6873" y="898954"/>
            <a:ext cx="11398253" cy="838854"/>
          </a:xfrm>
        </p:spPr>
        <p:txBody>
          <a:bodyPr anchor="t"/>
          <a:lstStyle/>
          <a:p>
            <a:r>
              <a:rPr lang="en-US"/>
              <a:t>Click to edit master page title</a:t>
            </a:r>
          </a:p>
        </p:txBody>
      </p:sp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89F7AB1A-7858-0364-53A6-E5039FF0E0CD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96429" y="576942"/>
            <a:ext cx="11398254" cy="224040"/>
          </a:xfrm>
        </p:spPr>
        <p:txBody>
          <a:bodyPr anchor="t">
            <a:normAutofit/>
          </a:bodyPr>
          <a:lstStyle>
            <a:lvl1pPr marL="0" indent="0" algn="l">
              <a:buNone/>
              <a:defRPr sz="1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SECTION HEADING (OPTIONAL)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110778-4DA8-45B3-97ED-ECBE5C60858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9788" y="1795950"/>
            <a:ext cx="32004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Subhead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96339C-BF56-4C01-9057-10C1041C7837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9788" y="2619862"/>
            <a:ext cx="3200400" cy="3060729"/>
          </a:xfrm>
        </p:spPr>
        <p:txBody>
          <a:bodyPr>
            <a:normAutofit/>
          </a:bodyPr>
          <a:lstStyle>
            <a:lvl1pPr marL="0" indent="0">
              <a:buClr>
                <a:srgbClr val="C00000"/>
              </a:buClr>
              <a:buSzPct val="110000"/>
              <a:buNone/>
              <a:defRPr sz="1800"/>
            </a:lvl1pPr>
            <a:lvl2pPr marL="466725" indent="-228600">
              <a:buClr>
                <a:srgbClr val="C00000"/>
              </a:buClr>
              <a:buSzPct val="110000"/>
              <a:buFont typeface="Arial" panose="020B0604020202020204" pitchFamily="34" charset="0"/>
              <a:buChar char="•"/>
              <a:tabLst/>
              <a:defRPr sz="1600"/>
            </a:lvl2pPr>
            <a:lvl3pPr marL="922338" indent="-174625">
              <a:buClr>
                <a:srgbClr val="C00000"/>
              </a:buClr>
              <a:buSzPct val="90000"/>
              <a:buFont typeface="Courier New" panose="02070309020205020404" pitchFamily="49" charset="0"/>
              <a:buChar char="o"/>
              <a:tabLst/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first level copy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240F89D-2F52-4A06-A26B-F81A4CCA04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V="1">
            <a:off x="4246764" y="2290570"/>
            <a:ext cx="0" cy="3401974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A891D34A-06A7-6398-2C15-8309625A99B2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4474028" y="1795950"/>
            <a:ext cx="32004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Subhead</a:t>
            </a:r>
          </a:p>
        </p:txBody>
      </p:sp>
      <p:sp>
        <p:nvSpPr>
          <p:cNvPr id="20" name="Content Placeholder 3">
            <a:extLst>
              <a:ext uri="{FF2B5EF4-FFF2-40B4-BE49-F238E27FC236}">
                <a16:creationId xmlns:a16="http://schemas.microsoft.com/office/drawing/2014/main" id="{14F904E5-9900-1D9E-FED4-2AA7BBADCA7F}"/>
              </a:ext>
            </a:extLst>
          </p:cNvPr>
          <p:cNvSpPr>
            <a:spLocks noGrp="1"/>
          </p:cNvSpPr>
          <p:nvPr>
            <p:ph sz="half" idx="18" hasCustomPrompt="1"/>
          </p:nvPr>
        </p:nvSpPr>
        <p:spPr>
          <a:xfrm>
            <a:off x="4452256" y="2619862"/>
            <a:ext cx="3200400" cy="3060729"/>
          </a:xfrm>
        </p:spPr>
        <p:txBody>
          <a:bodyPr>
            <a:normAutofit/>
          </a:bodyPr>
          <a:lstStyle>
            <a:lvl1pPr marL="0" indent="0">
              <a:buClr>
                <a:srgbClr val="C00000"/>
              </a:buClr>
              <a:buSzPct val="110000"/>
              <a:buNone/>
              <a:defRPr sz="1800"/>
            </a:lvl1pPr>
            <a:lvl2pPr marL="466725" indent="-228600">
              <a:buClr>
                <a:srgbClr val="C00000"/>
              </a:buClr>
              <a:buSzPct val="110000"/>
              <a:buFont typeface="Arial" panose="020B0604020202020204" pitchFamily="34" charset="0"/>
              <a:buChar char="•"/>
              <a:tabLst/>
              <a:defRPr sz="1600"/>
            </a:lvl2pPr>
            <a:lvl3pPr marL="922338" indent="-174625">
              <a:buClr>
                <a:srgbClr val="C00000"/>
              </a:buClr>
              <a:buSzPct val="90000"/>
              <a:buFont typeface="Courier New" panose="02070309020205020404" pitchFamily="49" charset="0"/>
              <a:buChar char="o"/>
              <a:tabLst/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first level copy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46615C9D-EE6C-4B25-8C7B-BD41495E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V="1">
            <a:off x="7915362" y="2290570"/>
            <a:ext cx="0" cy="3401974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A8E4D3FC-41C9-D578-F008-6630E7FFA4E6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8153400" y="1795950"/>
            <a:ext cx="32004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Subhead</a:t>
            </a:r>
          </a:p>
        </p:txBody>
      </p:sp>
      <p:sp>
        <p:nvSpPr>
          <p:cNvPr id="21" name="Content Placeholder 3">
            <a:extLst>
              <a:ext uri="{FF2B5EF4-FFF2-40B4-BE49-F238E27FC236}">
                <a16:creationId xmlns:a16="http://schemas.microsoft.com/office/drawing/2014/main" id="{9C53F21D-CA93-9B93-4A6E-8255D9511D03}"/>
              </a:ext>
            </a:extLst>
          </p:cNvPr>
          <p:cNvSpPr>
            <a:spLocks noGrp="1"/>
          </p:cNvSpPr>
          <p:nvPr>
            <p:ph sz="half" idx="19" hasCustomPrompt="1"/>
          </p:nvPr>
        </p:nvSpPr>
        <p:spPr>
          <a:xfrm>
            <a:off x="8142514" y="2619862"/>
            <a:ext cx="3200400" cy="3060729"/>
          </a:xfrm>
        </p:spPr>
        <p:txBody>
          <a:bodyPr>
            <a:normAutofit/>
          </a:bodyPr>
          <a:lstStyle>
            <a:lvl1pPr marL="0" indent="0">
              <a:buClr>
                <a:srgbClr val="C00000"/>
              </a:buClr>
              <a:buSzPct val="110000"/>
              <a:buNone/>
              <a:defRPr sz="1800"/>
            </a:lvl1pPr>
            <a:lvl2pPr marL="466725" indent="-228600">
              <a:buClr>
                <a:srgbClr val="C00000"/>
              </a:buClr>
              <a:buSzPct val="110000"/>
              <a:buFont typeface="Arial" panose="020B0604020202020204" pitchFamily="34" charset="0"/>
              <a:buChar char="•"/>
              <a:tabLst/>
              <a:defRPr sz="1600"/>
            </a:lvl2pPr>
            <a:lvl3pPr marL="922338" indent="-174625">
              <a:buClr>
                <a:srgbClr val="C00000"/>
              </a:buClr>
              <a:buSzPct val="90000"/>
              <a:buFont typeface="Courier New" panose="02070309020205020404" pitchFamily="49" charset="0"/>
              <a:buChar char="o"/>
              <a:tabLst/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first level copy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F4FC36F5-6520-E84C-7FE4-D96F7E070789}"/>
              </a:ext>
            </a:extLst>
          </p:cNvPr>
          <p:cNvSpPr>
            <a:spLocks noGrp="1"/>
          </p:cNvSpPr>
          <p:nvPr>
            <p:ph type="body" idx="30" hasCustomPrompt="1"/>
          </p:nvPr>
        </p:nvSpPr>
        <p:spPr>
          <a:xfrm>
            <a:off x="6911788" y="6355119"/>
            <a:ext cx="4294375" cy="256615"/>
          </a:xfrm>
        </p:spPr>
        <p:txBody>
          <a:bodyPr>
            <a:normAutofit/>
          </a:bodyPr>
          <a:lstStyle>
            <a:lvl1pPr algn="r">
              <a:defRPr sz="1400" b="1"/>
            </a:lvl1pPr>
          </a:lstStyle>
          <a:p>
            <a:pPr lvl="0"/>
            <a:r>
              <a:rPr lang="en-US" dirty="0"/>
              <a:t>Department Name</a:t>
            </a:r>
          </a:p>
        </p:txBody>
      </p:sp>
    </p:spTree>
    <p:extLst>
      <p:ext uri="{BB962C8B-B14F-4D97-AF65-F5344CB8AC3E}">
        <p14:creationId xmlns:p14="http://schemas.microsoft.com/office/powerpoint/2010/main" val="1178283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Text with Statistic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899665-9022-4763-9F34-BC62AC635B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4CD3D-26C8-47FF-8D13-9B32BAAB4735}" type="slidenum">
              <a:rPr lang="en-US" smtClean="0"/>
              <a:t>‹#›</a:t>
            </a:fld>
            <a:endParaRPr lang="en-US"/>
          </a:p>
        </p:txBody>
      </p:sp>
      <p:sp>
        <p:nvSpPr>
          <p:cNvPr id="25" name="Title 1">
            <a:extLst>
              <a:ext uri="{FF2B5EF4-FFF2-40B4-BE49-F238E27FC236}">
                <a16:creationId xmlns:a16="http://schemas.microsoft.com/office/drawing/2014/main" id="{784EC54A-1238-054A-B123-4E089148A05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6873" y="898954"/>
            <a:ext cx="11398253" cy="838854"/>
          </a:xfrm>
        </p:spPr>
        <p:txBody>
          <a:bodyPr anchor="t"/>
          <a:lstStyle/>
          <a:p>
            <a:r>
              <a:rPr lang="en-US"/>
              <a:t>Click to edit master page title</a:t>
            </a: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368B3D21-7A3E-9FD3-2561-1B65C1C3E8F4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96429" y="576942"/>
            <a:ext cx="11398254" cy="224040"/>
          </a:xfrm>
        </p:spPr>
        <p:txBody>
          <a:bodyPr anchor="t">
            <a:normAutofit/>
          </a:bodyPr>
          <a:lstStyle>
            <a:lvl1pPr marL="0" indent="0" algn="l">
              <a:buNone/>
              <a:defRPr sz="1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SECTION HEADING (OPTIONAL) 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95C1AF12-65D7-4CCC-B876-272178DEF7B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15975" y="2936138"/>
            <a:ext cx="3200400" cy="710573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7500" b="1" i="0">
                <a:solidFill>
                  <a:schemeClr val="accent1"/>
                </a:solidFill>
                <a:latin typeface="Buckeye Sans 2 Black" pitchFamily="2" charset="77"/>
              </a:defRPr>
            </a:lvl1pPr>
          </a:lstStyle>
          <a:p>
            <a:pPr lvl="0"/>
            <a:r>
              <a:rPr lang="en-US"/>
              <a:t>00</a:t>
            </a:r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A31E8251-4870-40ED-8F84-F3F4065F8BE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815983" y="3744683"/>
            <a:ext cx="3200400" cy="598641"/>
          </a:xfrm>
        </p:spPr>
        <p:txBody>
          <a:bodyPr anchor="b">
            <a:normAutofit/>
          </a:bodyPr>
          <a:lstStyle>
            <a:lvl1pPr marL="0" indent="0" algn="ctr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  <a:br>
              <a:rPr lang="en-US"/>
            </a:br>
            <a:r>
              <a:rPr lang="en-US"/>
              <a:t>Subhead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C921F103-A52D-4BF8-A426-261D45BC06E9}"/>
              </a:ext>
            </a:extLst>
          </p:cNvPr>
          <p:cNvSpPr>
            <a:spLocks noGrp="1"/>
          </p:cNvSpPr>
          <p:nvPr>
            <p:ph sz="half" idx="22" hasCustomPrompt="1"/>
          </p:nvPr>
        </p:nvSpPr>
        <p:spPr>
          <a:xfrm>
            <a:off x="815976" y="4343324"/>
            <a:ext cx="3200400" cy="754756"/>
          </a:xfrm>
        </p:spPr>
        <p:txBody>
          <a:bodyPr>
            <a:no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 algn="ctr">
              <a:buNone/>
              <a:defRPr sz="1100" b="0" i="0">
                <a:latin typeface="Buckeye Sans 2" pitchFamily="2" charset="77"/>
              </a:defRPr>
            </a:lvl5pPr>
          </a:lstStyle>
          <a:p>
            <a:pPr lvl="0"/>
            <a:r>
              <a:rPr lang="en-US"/>
              <a:t>Click to edit supplemental copy</a:t>
            </a:r>
          </a:p>
          <a:p>
            <a:pPr lvl="4"/>
            <a:endParaRPr lang="en-US"/>
          </a:p>
        </p:txBody>
      </p:sp>
      <p:sp>
        <p:nvSpPr>
          <p:cNvPr id="3" name="Text Placeholder 4">
            <a:extLst>
              <a:ext uri="{FF2B5EF4-FFF2-40B4-BE49-F238E27FC236}">
                <a16:creationId xmlns:a16="http://schemas.microsoft.com/office/drawing/2014/main" id="{EB0FA1DA-3E46-56DA-3A0F-C2F4894C2D4E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15975" y="5719560"/>
            <a:ext cx="3200400" cy="23948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ADD CITATION (OPTIONAL) </a:t>
            </a:r>
          </a:p>
        </p:txBody>
      </p:sp>
      <p:sp>
        <p:nvSpPr>
          <p:cNvPr id="17" name="Text Placeholder 7">
            <a:extLst>
              <a:ext uri="{FF2B5EF4-FFF2-40B4-BE49-F238E27FC236}">
                <a16:creationId xmlns:a16="http://schemas.microsoft.com/office/drawing/2014/main" id="{47B445D7-04D9-4518-A91A-395D959AA54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362024" y="2936138"/>
            <a:ext cx="3200400" cy="710573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7500" b="1" i="0">
                <a:solidFill>
                  <a:schemeClr val="accent1"/>
                </a:solidFill>
                <a:latin typeface="Buckeye Sans 2 Black" pitchFamily="2" charset="77"/>
              </a:defRPr>
            </a:lvl1pPr>
          </a:lstStyle>
          <a:p>
            <a:pPr lvl="0"/>
            <a:r>
              <a:rPr lang="en-US"/>
              <a:t>00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544B66B5-8A11-414B-BD6A-3CA8D49CDAC9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362032" y="3755569"/>
            <a:ext cx="3200400" cy="587755"/>
          </a:xfrm>
        </p:spPr>
        <p:txBody>
          <a:bodyPr anchor="b">
            <a:normAutofit/>
          </a:bodyPr>
          <a:lstStyle>
            <a:lvl1pPr marL="0" indent="0" algn="ctr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  <a:br>
              <a:rPr lang="en-US"/>
            </a:br>
            <a:r>
              <a:rPr lang="en-US"/>
              <a:t>Subhead</a:t>
            </a:r>
          </a:p>
        </p:txBody>
      </p:sp>
      <p:sp>
        <p:nvSpPr>
          <p:cNvPr id="20" name="Content Placeholder 3">
            <a:extLst>
              <a:ext uri="{FF2B5EF4-FFF2-40B4-BE49-F238E27FC236}">
                <a16:creationId xmlns:a16="http://schemas.microsoft.com/office/drawing/2014/main" id="{9B83ED64-7985-4721-920B-54BC42A5E1D7}"/>
              </a:ext>
            </a:extLst>
          </p:cNvPr>
          <p:cNvSpPr>
            <a:spLocks noGrp="1"/>
          </p:cNvSpPr>
          <p:nvPr>
            <p:ph sz="half" idx="25" hasCustomPrompt="1"/>
          </p:nvPr>
        </p:nvSpPr>
        <p:spPr>
          <a:xfrm>
            <a:off x="4362025" y="4343324"/>
            <a:ext cx="3200400" cy="754756"/>
          </a:xfrm>
        </p:spPr>
        <p:txBody>
          <a:bodyPr>
            <a:no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 algn="ctr">
              <a:buNone/>
              <a:defRPr sz="1100"/>
            </a:lvl5pPr>
          </a:lstStyle>
          <a:p>
            <a:pPr lvl="0"/>
            <a:r>
              <a:rPr lang="en-US"/>
              <a:t>Click to edit supplemental copy</a:t>
            </a:r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E8DDA1D2-D91C-4DA3-7F82-2C47CE653FD3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4365086" y="5719560"/>
            <a:ext cx="3200400" cy="23948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ADD CITATION (OPTIONAL) </a:t>
            </a:r>
          </a:p>
        </p:txBody>
      </p:sp>
      <p:sp>
        <p:nvSpPr>
          <p:cNvPr id="21" name="Text Placeholder 7">
            <a:extLst>
              <a:ext uri="{FF2B5EF4-FFF2-40B4-BE49-F238E27FC236}">
                <a16:creationId xmlns:a16="http://schemas.microsoft.com/office/drawing/2014/main" id="{48CFB95A-0D9D-453A-9CB2-BF05EF3E7A0C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908066" y="2936138"/>
            <a:ext cx="3200400" cy="710573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7500" b="1" i="0">
                <a:solidFill>
                  <a:schemeClr val="accent1"/>
                </a:solidFill>
                <a:latin typeface="Buckeye Sans 2 Black" pitchFamily="2" charset="77"/>
              </a:defRPr>
            </a:lvl1pPr>
          </a:lstStyle>
          <a:p>
            <a:pPr lvl="0"/>
            <a:r>
              <a:rPr lang="en-US"/>
              <a:t>00</a:t>
            </a:r>
          </a:p>
        </p:txBody>
      </p:sp>
      <p:sp>
        <p:nvSpPr>
          <p:cNvPr id="23" name="Text Placeholder 4">
            <a:extLst>
              <a:ext uri="{FF2B5EF4-FFF2-40B4-BE49-F238E27FC236}">
                <a16:creationId xmlns:a16="http://schemas.microsoft.com/office/drawing/2014/main" id="{D79EC675-E9A3-4C03-B61F-A49031FA500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7908074" y="3766455"/>
            <a:ext cx="3200400" cy="576869"/>
          </a:xfrm>
        </p:spPr>
        <p:txBody>
          <a:bodyPr anchor="b">
            <a:normAutofit/>
          </a:bodyPr>
          <a:lstStyle>
            <a:lvl1pPr marL="0" indent="0" algn="ctr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  <a:br>
              <a:rPr lang="en-US"/>
            </a:br>
            <a:r>
              <a:rPr lang="en-US"/>
              <a:t>Subhead</a:t>
            </a:r>
          </a:p>
        </p:txBody>
      </p:sp>
      <p:sp>
        <p:nvSpPr>
          <p:cNvPr id="24" name="Content Placeholder 3">
            <a:extLst>
              <a:ext uri="{FF2B5EF4-FFF2-40B4-BE49-F238E27FC236}">
                <a16:creationId xmlns:a16="http://schemas.microsoft.com/office/drawing/2014/main" id="{B8429F79-518E-407C-8FF2-83D7C7D801FD}"/>
              </a:ext>
            </a:extLst>
          </p:cNvPr>
          <p:cNvSpPr>
            <a:spLocks noGrp="1"/>
          </p:cNvSpPr>
          <p:nvPr>
            <p:ph sz="half" idx="28" hasCustomPrompt="1"/>
          </p:nvPr>
        </p:nvSpPr>
        <p:spPr>
          <a:xfrm>
            <a:off x="7908067" y="4343324"/>
            <a:ext cx="3200400" cy="754756"/>
          </a:xfrm>
        </p:spPr>
        <p:txBody>
          <a:bodyPr>
            <a:no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 algn="ctr">
              <a:buNone/>
              <a:defRPr sz="1100"/>
            </a:lvl5pPr>
          </a:lstStyle>
          <a:p>
            <a:pPr lvl="0"/>
            <a:r>
              <a:rPr lang="en-US"/>
              <a:t>Click to edit supplemental copy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04307938-5206-7658-371A-FABCB8A01B4F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7914198" y="5719560"/>
            <a:ext cx="3200400" cy="23948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ADD CITATION (OPTIONAL) 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A4D1F69D-5AE9-A1D6-EFC3-3A6B8410BE82}"/>
              </a:ext>
            </a:extLst>
          </p:cNvPr>
          <p:cNvSpPr>
            <a:spLocks noGrp="1"/>
          </p:cNvSpPr>
          <p:nvPr>
            <p:ph type="body" idx="33" hasCustomPrompt="1"/>
          </p:nvPr>
        </p:nvSpPr>
        <p:spPr>
          <a:xfrm>
            <a:off x="6911788" y="6355119"/>
            <a:ext cx="4294375" cy="256615"/>
          </a:xfrm>
        </p:spPr>
        <p:txBody>
          <a:bodyPr>
            <a:normAutofit/>
          </a:bodyPr>
          <a:lstStyle>
            <a:lvl1pPr algn="r">
              <a:defRPr sz="1400" b="1"/>
            </a:lvl1pPr>
          </a:lstStyle>
          <a:p>
            <a:pPr lvl="0"/>
            <a:r>
              <a:rPr lang="en-US" dirty="0"/>
              <a:t>Department Name</a:t>
            </a:r>
          </a:p>
        </p:txBody>
      </p:sp>
    </p:spTree>
    <p:extLst>
      <p:ext uri="{BB962C8B-B14F-4D97-AF65-F5344CB8AC3E}">
        <p14:creationId xmlns:p14="http://schemas.microsoft.com/office/powerpoint/2010/main" val="3189297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88F603-DAEE-420E-95E6-F502567586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7749" y="6304801"/>
            <a:ext cx="4973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latin typeface="Buckeye Sans 2" pitchFamily="2" charset="77"/>
              </a:defRPr>
            </a:lvl1pPr>
          </a:lstStyle>
          <a:p>
            <a:fld id="{DFA4CD3D-26C8-47FF-8D13-9B32BAAB473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FBEA513-5076-4D62-8F85-69A918D7EF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759" y="365125"/>
            <a:ext cx="11387368" cy="132556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page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1855A3-A75E-4A34-A5A1-1B324FA10E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6873" y="1825625"/>
            <a:ext cx="11387368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first level copy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pic>
        <p:nvPicPr>
          <p:cNvPr id="4" name="Picture 3" descr="Text&#10;&#10;Description automatically generated">
            <a:extLst>
              <a:ext uri="{FF2B5EF4-FFF2-40B4-BE49-F238E27FC236}">
                <a16:creationId xmlns:a16="http://schemas.microsoft.com/office/drawing/2014/main" id="{E0407176-A5CF-A9D8-7731-6DB6C7753859}"/>
              </a:ext>
            </a:extLst>
          </p:cNvPr>
          <p:cNvPicPr>
            <a:picLocks noChangeAspect="1"/>
          </p:cNvPicPr>
          <p:nvPr userDrawn="1"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676" y="6308987"/>
            <a:ext cx="2638427" cy="377610"/>
          </a:xfrm>
          <a:prstGeom prst="rect">
            <a:avLst/>
          </a:prstGeom>
        </p:spPr>
      </p:pic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579F17C4-0226-849B-E89F-34D9CB02D2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095565" y="632147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1">
                <a:solidFill>
                  <a:srgbClr val="212325"/>
                </a:solidFill>
              </a:defRPr>
            </a:lvl1pPr>
          </a:lstStyle>
          <a:p>
            <a:r>
              <a:rPr lang="en-US" dirty="0"/>
              <a:t>Department</a:t>
            </a:r>
          </a:p>
        </p:txBody>
      </p:sp>
    </p:spTree>
    <p:extLst>
      <p:ext uri="{BB962C8B-B14F-4D97-AF65-F5344CB8AC3E}">
        <p14:creationId xmlns:p14="http://schemas.microsoft.com/office/powerpoint/2010/main" val="3392148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700" r:id="rId2"/>
    <p:sldLayoutId id="2147483697" r:id="rId3"/>
    <p:sldLayoutId id="2147483658" r:id="rId4"/>
    <p:sldLayoutId id="2147483702" r:id="rId5"/>
    <p:sldLayoutId id="2147483703" r:id="rId6"/>
    <p:sldLayoutId id="2147483650" r:id="rId7"/>
    <p:sldLayoutId id="2147483676" r:id="rId8"/>
    <p:sldLayoutId id="2147483679" r:id="rId9"/>
    <p:sldLayoutId id="2147483701" r:id="rId10"/>
    <p:sldLayoutId id="2147483678" r:id="rId11"/>
    <p:sldLayoutId id="2147483682" r:id="rId12"/>
    <p:sldLayoutId id="2147483698" r:id="rId13"/>
    <p:sldLayoutId id="2147483695" r:id="rId14"/>
    <p:sldLayoutId id="2147483694" r:id="rId15"/>
    <p:sldLayoutId id="2147483662" r:id="rId16"/>
    <p:sldLayoutId id="2147483663" r:id="rId17"/>
    <p:sldLayoutId id="2147483665" r:id="rId18"/>
    <p:sldLayoutId id="2147483696" r:id="rId19"/>
    <p:sldLayoutId id="2147483699" r:id="rId20"/>
    <p:sldLayoutId id="2147483655" r:id="rId2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chemeClr val="accent1"/>
          </a:solidFill>
          <a:latin typeface="Buckeye Serif 2 Black" pitchFamily="2" charset="77"/>
          <a:ea typeface="Buckeye Serif 2 Black" pitchFamily="2" charset="77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Font typeface="Arial" panose="020B0604020202020204" pitchFamily="34" charset="0"/>
        <a:buNone/>
        <a:defRPr sz="2400" b="0" i="0" kern="1200">
          <a:solidFill>
            <a:srgbClr val="212325"/>
          </a:solidFill>
          <a:latin typeface="Buckeye Sans 2" pitchFamily="2" charset="7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SzPct val="110000"/>
        <a:buFont typeface="Arial" panose="020B0604020202020204" pitchFamily="34" charset="0"/>
        <a:buChar char="•"/>
        <a:defRPr sz="2200" b="0" i="0" kern="1200">
          <a:solidFill>
            <a:srgbClr val="212325"/>
          </a:solidFill>
          <a:latin typeface="Buckeye Sans 2" pitchFamily="2" charset="77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SzPct val="90000"/>
        <a:buFont typeface="Courier New" panose="02070309020205020404" pitchFamily="49" charset="0"/>
        <a:buChar char="o"/>
        <a:defRPr sz="2000" b="0" i="0" kern="1200">
          <a:solidFill>
            <a:srgbClr val="212325"/>
          </a:solidFill>
          <a:latin typeface="Buckeye Sans 2" pitchFamily="2" charset="77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b="0" i="0" kern="1200">
          <a:solidFill>
            <a:srgbClr val="212325"/>
          </a:solidFill>
          <a:latin typeface="Buckeye Sans 2" pitchFamily="2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artsandsciences.osu.edu/sites/default/files/2025-08/BA_%28new%29_GE_AU25_2nd_printing.pdf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registrar.osu.edu/student-hub/transfer-credit/" TargetMode="External"/><Relationship Id="rId5" Type="http://schemas.openxmlformats.org/officeDocument/2006/relationships/hyperlink" Target="mailto:roth.595@osu.edu" TargetMode="External"/><Relationship Id="rId4" Type="http://schemas.openxmlformats.org/officeDocument/2006/relationships/hyperlink" Target="https://transferology.com/index.htm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sphs.osu.edu/undergrad/major-requirements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roth.595@osu.edu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undergrad.osu.edu/welcome/transfers" TargetMode="External"/><Relationship Id="rId7" Type="http://schemas.openxmlformats.org/officeDocument/2006/relationships/hyperlink" Target="mailto:Roth.595@osu.edu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undergrad.osu.edu/visit" TargetMode="External"/><Relationship Id="rId5" Type="http://schemas.openxmlformats.org/officeDocument/2006/relationships/hyperlink" Target="https://registrar.osu.edu/student-hub/transfer-credit/sending-transcripts-to-ohio-state/" TargetMode="External"/><Relationship Id="rId4" Type="http://schemas.openxmlformats.org/officeDocument/2006/relationships/hyperlink" Target="https://undergrad.osu.edu/apply/transfer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mailto:Roth.595@osu.edu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825F416-76BD-1BAE-8700-257D1534E1C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Information for Transfer Students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9F5440-EF61-A5BC-C090-8ADB70E723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Learn about Speech and Hearing Science at Ohio State</a:t>
            </a:r>
          </a:p>
        </p:txBody>
      </p:sp>
    </p:spTree>
    <p:extLst>
      <p:ext uri="{BB962C8B-B14F-4D97-AF65-F5344CB8AC3E}">
        <p14:creationId xmlns:p14="http://schemas.microsoft.com/office/powerpoint/2010/main" val="12220548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1D0FE5-6E46-48D8-7290-B63B6BEDC5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4CD3D-26C8-47FF-8D13-9B32BAAB4735}" type="slidenum">
              <a:rPr lang="en-US" smtClean="0"/>
              <a:t>2</a:t>
            </a:fld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C302D8-66CC-F67A-C487-80DDA92BFF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Department of Speech and Hearing Science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53FBBED-CE6D-3A09-CBBE-85386E7EFF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Overview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46F76FCD-217D-0B6E-24C7-3B4537CFAC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429" y="1568907"/>
            <a:ext cx="11398254" cy="4735894"/>
          </a:xfrm>
        </p:spPr>
        <p:txBody>
          <a:bodyPr/>
          <a:lstStyle/>
          <a:p>
            <a:r>
              <a:rPr lang="en-US" sz="2000" b="1" dirty="0">
                <a:latin typeface="+mn-lt"/>
                <a:cs typeface="Arial" panose="020B0604020202020204" pitchFamily="34" charset="0"/>
              </a:rPr>
              <a:t>Speech and Hearing Science is the study of normal and disordered functioning of the auditory system, the speech and swallowing mechanism, and language processing.</a:t>
            </a:r>
          </a:p>
          <a:p>
            <a:r>
              <a:rPr lang="en-US" sz="1800" b="1" dirty="0">
                <a:latin typeface="+mn-lt"/>
                <a:cs typeface="Arial" panose="020B0604020202020204" pitchFamily="34" charset="0"/>
              </a:rPr>
              <a:t>Ohio State University offers a Bachelor of Arts (BA) degree in Speech and Hearing Science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800" dirty="0">
                <a:latin typeface="+mn-lt"/>
                <a:cs typeface="Arial" panose="020B0604020202020204" pitchFamily="34" charset="0"/>
              </a:rPr>
              <a:t>Foundation for future in Communication Sciences and Disorders professions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800" dirty="0">
                <a:latin typeface="+mn-lt"/>
                <a:cs typeface="Arial" panose="020B0604020202020204" pitchFamily="34" charset="0"/>
              </a:rPr>
              <a:t>Prepares students for admission to most accredited Speech-Language-Pathology (SLP) and Audiology (</a:t>
            </a:r>
            <a:r>
              <a:rPr lang="en-US" sz="1800" dirty="0" err="1">
                <a:latin typeface="+mn-lt"/>
                <a:cs typeface="Arial" panose="020B0604020202020204" pitchFamily="34" charset="0"/>
              </a:rPr>
              <a:t>AuD</a:t>
            </a:r>
            <a:r>
              <a:rPr lang="en-US" sz="1800" dirty="0">
                <a:latin typeface="+mn-lt"/>
                <a:cs typeface="Arial" panose="020B0604020202020204" pitchFamily="34" charset="0"/>
              </a:rPr>
              <a:t>) graduate programs.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Arial" panose="020B0604020202020204" pitchFamily="34" charset="0"/>
              </a:rPr>
              <a:t>Why Study Speech and Hearing Science at OSU? </a:t>
            </a:r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800" b="1" dirty="0">
                <a:latin typeface="+mn-lt"/>
                <a:cs typeface="Arial" panose="020B0604020202020204" pitchFamily="34" charset="0"/>
              </a:rPr>
              <a:t>Smaller classes (&lt;80 per class)</a:t>
            </a:r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800" b="1" dirty="0">
                <a:latin typeface="+mn-lt"/>
                <a:cs typeface="Arial" panose="020B0604020202020204" pitchFamily="34" charset="0"/>
              </a:rPr>
              <a:t>Students begin major in first semester:</a:t>
            </a:r>
          </a:p>
          <a:p>
            <a:pPr lvl="1">
              <a:buClr>
                <a:srgbClr val="CD153E"/>
              </a:buClr>
              <a:buFont typeface="Courier New" panose="02070309020205020404" pitchFamily="49" charset="0"/>
              <a:buChar char="o"/>
            </a:pPr>
            <a:r>
              <a:rPr lang="en-US" sz="1400" dirty="0">
                <a:latin typeface="+mn-lt"/>
                <a:cs typeface="Arial" panose="020B0604020202020204" pitchFamily="34" charset="0"/>
              </a:rPr>
              <a:t>Introduction to Communication and Its Disorders</a:t>
            </a:r>
          </a:p>
          <a:p>
            <a:pPr lvl="1">
              <a:buClr>
                <a:srgbClr val="CD153E"/>
              </a:buClr>
              <a:buFont typeface="Courier New" panose="02070309020205020404" pitchFamily="49" charset="0"/>
              <a:buChar char="o"/>
            </a:pPr>
            <a:r>
              <a:rPr lang="en-US" sz="1400" dirty="0">
                <a:latin typeface="+mn-lt"/>
                <a:cs typeface="Arial" panose="020B0604020202020204" pitchFamily="34" charset="0"/>
              </a:rPr>
              <a:t>Introduction to Phonetics</a:t>
            </a:r>
          </a:p>
          <a:p>
            <a:pPr lvl="1">
              <a:buClr>
                <a:srgbClr val="CD153E"/>
              </a:buClr>
              <a:buFont typeface="Courier New" panose="02070309020205020404" pitchFamily="49" charset="0"/>
              <a:buChar char="o"/>
            </a:pPr>
            <a:r>
              <a:rPr lang="en-US" sz="1400" dirty="0">
                <a:latin typeface="+mn-lt"/>
                <a:cs typeface="Arial" panose="020B0604020202020204" pitchFamily="34" charset="0"/>
              </a:rPr>
              <a:t>Language Acquisition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221E1F"/>
                </a:solidFill>
                <a:effectLst/>
                <a:latin typeface="+mn-lt"/>
              </a:rPr>
              <a:t>Students interact with world-class faculty who study differences and disorders in speech, language, swallowing and hearing associated with </a:t>
            </a:r>
            <a:r>
              <a:rPr lang="en-US" sz="1800" b="1" dirty="0">
                <a:solidFill>
                  <a:srgbClr val="221E1F"/>
                </a:solidFill>
                <a:effectLst/>
                <a:latin typeface="+mn-lt"/>
              </a:rPr>
              <a:t>autism, cleft palate, traumatic brain injury, stroke, aging, noise-exposure, chemotherapy, second language acquisition, cochlear implants and dialectical variation</a:t>
            </a:r>
            <a:r>
              <a:rPr lang="en-US" sz="1800" dirty="0">
                <a:solidFill>
                  <a:srgbClr val="221E1F"/>
                </a:solidFill>
                <a:effectLst/>
                <a:latin typeface="+mn-lt"/>
              </a:rPr>
              <a:t>.</a:t>
            </a:r>
          </a:p>
          <a:p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71550" lvl="1" indent="-285750"/>
            <a:endParaRPr lang="en-US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89273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1D0FE5-6E46-48D8-7290-B63B6BEDC5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4CD3D-26C8-47FF-8D13-9B32BAAB4735}" type="slidenum">
              <a:rPr lang="en-US" smtClean="0"/>
              <a:t>3</a:t>
            </a:fld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C302D8-66CC-F67A-C487-80DDA92BFF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Department of Speech and Hearing Science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53FBBED-CE6D-3A09-CBBE-85386E7EFF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Career Opportunities and Job Outlook</a:t>
            </a:r>
          </a:p>
        </p:txBody>
      </p:sp>
      <p:sp>
        <p:nvSpPr>
          <p:cNvPr id="18" name="Content Placeholder 10">
            <a:extLst>
              <a:ext uri="{FF2B5EF4-FFF2-40B4-BE49-F238E27FC236}">
                <a16:creationId xmlns:a16="http://schemas.microsoft.com/office/drawing/2014/main" id="{46F76FCD-217D-0B6E-24C7-3B4537CFAC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/>
        </p:nvSpPr>
        <p:spPr>
          <a:xfrm>
            <a:off x="901149" y="1988337"/>
            <a:ext cx="4466410" cy="366387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600" b="1" kern="1200" dirty="0">
                <a:solidFill>
                  <a:srgbClr val="212325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Speech-Language-Pathologist</a:t>
            </a:r>
            <a:endParaRPr lang="en-US" sz="1600" b="1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Courier New" panose="02070309020205020404" pitchFamily="49" charset="0"/>
              <a:buChar char="o"/>
            </a:pPr>
            <a:r>
              <a:rPr lang="en-US" sz="1600" kern="1200" dirty="0">
                <a:solidFill>
                  <a:srgbClr val="212325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Job outlook 2024- 2034: 15% (BLS)</a:t>
            </a:r>
            <a:endParaRPr lang="en-US" sz="16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Courier New" panose="02070309020205020404" pitchFamily="49" charset="0"/>
              <a:buChar char="o"/>
            </a:pPr>
            <a:r>
              <a:rPr lang="en-US" sz="1600" kern="1200" dirty="0">
                <a:solidFill>
                  <a:srgbClr val="212325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#</a:t>
            </a:r>
            <a:r>
              <a:rPr lang="en-US" sz="1600" dirty="0">
                <a:solidFill>
                  <a:srgbClr val="212325"/>
                </a:solidFill>
                <a:ea typeface="Aptos" panose="020B0004020202020204" pitchFamily="34" charset="0"/>
                <a:cs typeface="Arial" panose="020B0604020202020204" pitchFamily="34" charset="0"/>
              </a:rPr>
              <a:t>3</a:t>
            </a:r>
            <a:r>
              <a:rPr lang="en-US" sz="1600" kern="1200" dirty="0">
                <a:solidFill>
                  <a:srgbClr val="212325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 Best Healthcare Job</a:t>
            </a:r>
            <a:endParaRPr lang="en-US" sz="16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Courier New" panose="02070309020205020404" pitchFamily="49" charset="0"/>
              <a:buChar char="o"/>
            </a:pPr>
            <a:r>
              <a:rPr lang="en-US" sz="1600" kern="1200" dirty="0">
                <a:solidFill>
                  <a:srgbClr val="212325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#</a:t>
            </a:r>
            <a:r>
              <a:rPr lang="en-US" sz="1600" dirty="0">
                <a:solidFill>
                  <a:srgbClr val="212325"/>
                </a:solidFill>
                <a:ea typeface="Aptos" panose="020B0004020202020204" pitchFamily="34" charset="0"/>
                <a:cs typeface="Arial" panose="020B0604020202020204" pitchFamily="34" charset="0"/>
              </a:rPr>
              <a:t>9</a:t>
            </a:r>
            <a:r>
              <a:rPr lang="en-US" sz="1600" kern="1200" dirty="0">
                <a:solidFill>
                  <a:srgbClr val="212325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 in Top 100 jobs</a:t>
            </a:r>
            <a:endParaRPr lang="en-US" sz="16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143000" marR="0" lvl="2" indent="-2286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ptos" panose="020B0004020202020204" pitchFamily="34" charset="0"/>
              <a:buChar char="-"/>
              <a:tabLst>
                <a:tab pos="1371600" algn="l"/>
              </a:tabLst>
            </a:pPr>
            <a:r>
              <a:rPr lang="en-US" sz="1600" kern="1200" dirty="0">
                <a:solidFill>
                  <a:srgbClr val="212325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US News and World Report</a:t>
            </a:r>
            <a:endParaRPr lang="en-US" sz="16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143000" marR="0">
              <a:spcBef>
                <a:spcPts val="0"/>
              </a:spcBef>
              <a:spcAft>
                <a:spcPts val="0"/>
              </a:spcAft>
            </a:pPr>
            <a:r>
              <a:rPr lang="en-US" sz="1600" kern="1200" dirty="0">
                <a:solidFill>
                  <a:srgbClr val="212325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 </a:t>
            </a:r>
            <a:endParaRPr lang="en-US" sz="16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sz="1600" kern="1200" dirty="0">
                <a:solidFill>
                  <a:srgbClr val="212325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Applied behavioral analysis (ABA) Therapy</a:t>
            </a:r>
            <a:endParaRPr lang="en-US" sz="16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600" kern="1200" dirty="0">
                <a:solidFill>
                  <a:srgbClr val="212325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Nursing homes</a:t>
            </a:r>
            <a:endParaRPr lang="en-US" sz="16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600" kern="1200" dirty="0">
                <a:solidFill>
                  <a:srgbClr val="212325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Hearing conservation programs</a:t>
            </a:r>
            <a:endParaRPr lang="en-US" sz="16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600" kern="1200" dirty="0">
                <a:solidFill>
                  <a:srgbClr val="212325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Hearing aid dispensing companies</a:t>
            </a:r>
            <a:endParaRPr lang="en-US" sz="16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600" kern="1200" dirty="0">
                <a:solidFill>
                  <a:srgbClr val="212325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Hospital billing, administration</a:t>
            </a:r>
            <a:endParaRPr lang="en-US" sz="16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600" kern="1200" dirty="0">
                <a:solidFill>
                  <a:srgbClr val="212325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Rehabilitation centers</a:t>
            </a:r>
            <a:endParaRPr lang="en-US" sz="16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600" kern="1200" dirty="0">
                <a:solidFill>
                  <a:srgbClr val="212325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Schools, K-12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600" dirty="0">
                <a:solidFill>
                  <a:srgbClr val="212325"/>
                </a:solidFill>
                <a:ea typeface="Aptos" panose="020B0004020202020204" pitchFamily="34" charset="0"/>
                <a:cs typeface="Arial" panose="020B0604020202020204" pitchFamily="34" charset="0"/>
              </a:rPr>
              <a:t>Public Health Departments</a:t>
            </a:r>
            <a:endParaRPr lang="en-US" sz="16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90000"/>
              </a:lnSpc>
              <a:spcBef>
                <a:spcPts val="1000"/>
              </a:spcBef>
              <a:spcAft>
                <a:spcPts val="1400"/>
              </a:spcAft>
            </a:pPr>
            <a:r>
              <a:rPr lang="en-US" sz="1400" kern="1200" dirty="0">
                <a:solidFill>
                  <a:srgbClr val="212325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 </a:t>
            </a:r>
            <a:endParaRPr lang="en-US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ACBF11E-683A-A947-B70E-8615143B37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830513" y="1988337"/>
            <a:ext cx="4903748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600" b="1" kern="1200" dirty="0">
                <a:solidFill>
                  <a:srgbClr val="000000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Audiologist</a:t>
            </a:r>
            <a:endParaRPr lang="en-US" sz="1600" b="1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Courier New" panose="02070309020205020404" pitchFamily="49" charset="0"/>
              <a:buChar char="o"/>
            </a:pPr>
            <a:r>
              <a:rPr lang="en-US" sz="1600" kern="1200" dirty="0">
                <a:solidFill>
                  <a:srgbClr val="000000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Job outlook 2024-2034: 9% (BLS)</a:t>
            </a:r>
            <a:endParaRPr lang="en-US" sz="16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Courier New" panose="02070309020205020404" pitchFamily="49" charset="0"/>
              <a:buChar char="o"/>
            </a:pPr>
            <a:r>
              <a:rPr lang="en-US" sz="1600" kern="1200" dirty="0">
                <a:solidFill>
                  <a:srgbClr val="000000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#</a:t>
            </a:r>
            <a:r>
              <a:rPr lang="en-US" sz="1600" dirty="0">
                <a:solidFill>
                  <a:srgbClr val="000000"/>
                </a:solidFill>
                <a:ea typeface="Aptos" panose="020B0004020202020204" pitchFamily="34" charset="0"/>
                <a:cs typeface="Arial" panose="020B0604020202020204" pitchFamily="34" charset="0"/>
              </a:rPr>
              <a:t>37</a:t>
            </a:r>
            <a:r>
              <a:rPr lang="en-US" sz="1600" kern="1200" dirty="0">
                <a:solidFill>
                  <a:srgbClr val="000000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 Best Healthcare Job</a:t>
            </a:r>
            <a:endParaRPr lang="en-US" sz="16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Courier New" panose="02070309020205020404" pitchFamily="49" charset="0"/>
              <a:buChar char="o"/>
            </a:pPr>
            <a:r>
              <a:rPr lang="en-US" sz="1600" kern="1200" dirty="0">
                <a:solidFill>
                  <a:srgbClr val="000000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#</a:t>
            </a:r>
            <a:r>
              <a:rPr lang="en-US" sz="1600" dirty="0">
                <a:solidFill>
                  <a:srgbClr val="000000"/>
                </a:solidFill>
                <a:ea typeface="Aptos" panose="020B0004020202020204" pitchFamily="34" charset="0"/>
                <a:cs typeface="Arial" panose="020B0604020202020204" pitchFamily="34" charset="0"/>
              </a:rPr>
              <a:t>54</a:t>
            </a:r>
            <a:r>
              <a:rPr lang="en-US" sz="1600" kern="1200" dirty="0">
                <a:solidFill>
                  <a:srgbClr val="000000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 in </a:t>
            </a:r>
            <a:r>
              <a:rPr lang="en-US" sz="1600" dirty="0">
                <a:solidFill>
                  <a:srgbClr val="000000"/>
                </a:solidFill>
                <a:ea typeface="Aptos" panose="020B0004020202020204" pitchFamily="34" charset="0"/>
                <a:cs typeface="Arial" panose="020B0604020202020204" pitchFamily="34" charset="0"/>
              </a:rPr>
              <a:t>Best STEM</a:t>
            </a:r>
            <a:r>
              <a:rPr lang="en-US" sz="1600" kern="1200" dirty="0">
                <a:solidFill>
                  <a:srgbClr val="000000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 Jobs</a:t>
            </a:r>
            <a:endParaRPr lang="en-US" sz="16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143000" marR="0" lvl="2" indent="-2286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ptos" panose="020B0004020202020204" pitchFamily="34" charset="0"/>
              <a:buChar char="-"/>
            </a:pPr>
            <a:r>
              <a:rPr lang="en-US" sz="1600" kern="1200" dirty="0">
                <a:solidFill>
                  <a:srgbClr val="000000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US News and World Report</a:t>
            </a:r>
            <a:endParaRPr lang="en-US" sz="16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371600" marR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</a:pPr>
            <a:r>
              <a:rPr lang="en-US" sz="1600" kern="1200" dirty="0">
                <a:solidFill>
                  <a:srgbClr val="000000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 </a:t>
            </a:r>
            <a:endParaRPr lang="en-US" sz="16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600" kern="1200" dirty="0">
                <a:solidFill>
                  <a:srgbClr val="000000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Health Maintenance Organizations</a:t>
            </a:r>
            <a:endParaRPr lang="en-US" sz="16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600" kern="1200" dirty="0">
                <a:solidFill>
                  <a:srgbClr val="000000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Private individual or group practice</a:t>
            </a:r>
            <a:endParaRPr lang="en-US" sz="16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600" kern="1200" dirty="0">
                <a:solidFill>
                  <a:srgbClr val="000000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Developmental Learning Centers</a:t>
            </a:r>
            <a:endParaRPr lang="en-US" sz="16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600" kern="1200" dirty="0">
                <a:solidFill>
                  <a:srgbClr val="000000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Department of Veterans Affairs</a:t>
            </a:r>
            <a:endParaRPr lang="en-US" sz="16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600" kern="1200" dirty="0">
                <a:solidFill>
                  <a:srgbClr val="000000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Home healthcare offices</a:t>
            </a:r>
            <a:endParaRPr lang="en-US" sz="16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600" kern="1200" dirty="0">
                <a:solidFill>
                  <a:srgbClr val="000000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Department of Health and Human Services</a:t>
            </a:r>
            <a:endParaRPr lang="en-US" sz="16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600" kern="1200" dirty="0">
                <a:solidFill>
                  <a:srgbClr val="000000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Speech-language pathology assistants</a:t>
            </a:r>
            <a:endParaRPr lang="en-US" sz="16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600" kern="1200" dirty="0">
                <a:solidFill>
                  <a:srgbClr val="000000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Department of Education</a:t>
            </a:r>
            <a:endParaRPr lang="en-US" sz="16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914400" marR="0">
              <a:spcBef>
                <a:spcPts val="0"/>
              </a:spcBef>
              <a:spcAft>
                <a:spcPts val="0"/>
              </a:spcAft>
            </a:pPr>
            <a:r>
              <a:rPr lang="en-US" sz="18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en-US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82211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1D0FE5-6E46-48D8-7290-B63B6BEDC5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4CD3D-26C8-47FF-8D13-9B32BAAB4735}" type="slidenum">
              <a:rPr lang="en-US" smtClean="0"/>
              <a:t>4</a:t>
            </a:fld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C302D8-66CC-F67A-C487-80DDA92BFF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Department of Speech and Hearing Science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53FBBED-CE6D-3A09-CBBE-85386E7EFF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General Education (GE) requirements for SHS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41940B-D890-63DB-83A4-D8EFD9350B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428" y="1737807"/>
            <a:ext cx="11543781" cy="4405817"/>
          </a:xfrm>
        </p:spPr>
        <p:txBody>
          <a:bodyPr>
            <a:normAutofit/>
          </a:bodyPr>
          <a:lstStyle/>
          <a:p>
            <a:r>
              <a:rPr lang="en-US" sz="1800" dirty="0"/>
              <a:t>These courses are </a:t>
            </a:r>
            <a:r>
              <a:rPr lang="en-US" sz="1800" i="1" dirty="0"/>
              <a:t>specific to this major </a:t>
            </a:r>
            <a:r>
              <a:rPr lang="en-US" sz="1800" dirty="0"/>
              <a:t>and will overlap with the GE (OSU example included)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/>
              <a:t>Math: Algebra (Math 1148), Precalculus (1150), Calculus (1151)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/>
              <a:t>Biology w/ lab (Biology 1101 or higher)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/>
              <a:t>Statistics (Stat 1350 or higher)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/>
              <a:t>Lifespan Development (HDFS 2400 or SPHHRNG 3350)</a:t>
            </a:r>
          </a:p>
          <a:p>
            <a:r>
              <a:rPr lang="en-US" sz="1800" b="1" dirty="0"/>
              <a:t>Complete list of (GE) requirements can be found here: </a:t>
            </a:r>
            <a:r>
              <a:rPr lang="en-US" sz="1800" dirty="0">
                <a:hlinkClick r:id="rId3"/>
              </a:rPr>
              <a:t>https://artsandsciences.osu.edu/sites/default/files/2025-08/BA_%28new%29_GE_AU25_2nd_printing.pdf</a:t>
            </a:r>
            <a:r>
              <a:rPr lang="en-US" sz="1800" dirty="0"/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/>
              <a:t>All college-level courses will transfer to OSU, but how they apply is important</a:t>
            </a:r>
          </a:p>
          <a:p>
            <a:pPr marL="1028700" lvl="1" indent="-342900">
              <a:buFont typeface="Courier New" panose="02070309020205020404" pitchFamily="49" charset="0"/>
              <a:buChar char="o"/>
            </a:pPr>
            <a:r>
              <a:rPr lang="en-US" sz="1800" dirty="0"/>
              <a:t>Use </a:t>
            </a:r>
            <a:r>
              <a:rPr lang="en-US" sz="1800" dirty="0">
                <a:hlinkClick r:id="rId4"/>
              </a:rPr>
              <a:t>Transferology.com </a:t>
            </a:r>
            <a:r>
              <a:rPr lang="en-US" sz="1800" dirty="0"/>
              <a:t>to view how courses transfer into OSU</a:t>
            </a:r>
          </a:p>
          <a:p>
            <a:pPr marL="1028700" lvl="1" indent="-342900">
              <a:buFont typeface="Courier New" panose="02070309020205020404" pitchFamily="49" charset="0"/>
              <a:buChar char="o"/>
            </a:pPr>
            <a:r>
              <a:rPr lang="en-US" sz="1800" dirty="0"/>
              <a:t>Meet with Maria Roth to review transcripts and discuss remaining courses and timeline to graduation</a:t>
            </a:r>
          </a:p>
          <a:p>
            <a:pPr marL="1485900" lvl="2" indent="-342900"/>
            <a:r>
              <a:rPr lang="en-US" sz="1400" dirty="0"/>
              <a:t>Email: </a:t>
            </a:r>
            <a:r>
              <a:rPr lang="en-US" sz="1400" dirty="0">
                <a:hlinkClick r:id="rId5"/>
              </a:rPr>
              <a:t>roth.595@osu.edu</a:t>
            </a:r>
            <a:r>
              <a:rPr lang="en-US" sz="1400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More details about transfer credit can be found here: </a:t>
            </a:r>
            <a:r>
              <a:rPr lang="en-US" sz="1800" dirty="0">
                <a:hlinkClick r:id="rId6"/>
              </a:rPr>
              <a:t>https://registrar.osu.edu/student-hub/transfer-credit/</a:t>
            </a:r>
            <a:r>
              <a:rPr lang="en-US" sz="1800" dirty="0"/>
              <a:t> </a:t>
            </a:r>
          </a:p>
          <a:p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1657790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1D0FE5-6E46-48D8-7290-B63B6BEDC5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4CD3D-26C8-47FF-8D13-9B32BAAB4735}" type="slidenum">
              <a:rPr lang="en-US" smtClean="0"/>
              <a:t>5</a:t>
            </a:fld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C302D8-66CC-F67A-C487-80DDA92BFF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Department of Speech and Hearing Science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53FBBED-CE6D-3A09-CBBE-85386E7EFF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Major requirements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41940B-D890-63DB-83A4-D8EFD9350B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429" y="1594932"/>
            <a:ext cx="11398254" cy="4686126"/>
          </a:xfrm>
        </p:spPr>
        <p:txBody>
          <a:bodyPr>
            <a:normAutofit fontScale="55000" lnSpcReduction="20000"/>
          </a:bodyPr>
          <a:lstStyle/>
          <a:p>
            <a:r>
              <a:rPr lang="en-US" dirty="0"/>
              <a:t>From our website: </a:t>
            </a:r>
            <a:r>
              <a:rPr lang="en-US" dirty="0">
                <a:hlinkClick r:id="rId2"/>
              </a:rPr>
              <a:t>https://sphs.osu.edu/undergrad/major-requirements</a:t>
            </a:r>
            <a:r>
              <a:rPr lang="en-US" dirty="0"/>
              <a:t> </a:t>
            </a:r>
          </a:p>
          <a:p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/>
              <a:t>SPHHRNG 2230 </a:t>
            </a:r>
            <a:r>
              <a:rPr lang="en-US" dirty="0"/>
              <a:t>Introduction to Communication and Its Disorders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/>
              <a:t>SPHHRNG 3320 </a:t>
            </a:r>
            <a:r>
              <a:rPr lang="en-US" dirty="0"/>
              <a:t>Principles of Phonetics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/>
              <a:t>SPHHRNG 3330 </a:t>
            </a:r>
            <a:r>
              <a:rPr lang="en-US" dirty="0"/>
              <a:t>Language Acquisition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/>
              <a:t>SPHHRNG 3340 </a:t>
            </a:r>
            <a:r>
              <a:rPr lang="en-US" dirty="0"/>
              <a:t>Introduction to the Art and Science of Sound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/>
              <a:t>SPHHRNG 4420 </a:t>
            </a:r>
            <a:r>
              <a:rPr lang="en-US" dirty="0"/>
              <a:t>Anatomy, Physiology and Science of Speech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/>
              <a:t>SPHHRNG 4430 </a:t>
            </a:r>
            <a:r>
              <a:rPr lang="en-US" dirty="0"/>
              <a:t>Introduction to Language Science and Language Disorders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/>
              <a:t>SPHHRNG 4440 </a:t>
            </a:r>
            <a:r>
              <a:rPr lang="en-US" dirty="0"/>
              <a:t>Anatomy, Physiology and Science of Hearing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/>
              <a:t>SPHHRNG 4520 </a:t>
            </a:r>
            <a:r>
              <a:rPr lang="en-US" dirty="0"/>
              <a:t>Introduction to Speech-Language Pathology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/>
              <a:t>SPHHRNG 4540 </a:t>
            </a:r>
            <a:r>
              <a:rPr lang="en-US" dirty="0"/>
              <a:t>Introduction to Audiology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/>
              <a:t>SPHHRNG 5605 </a:t>
            </a:r>
            <a:r>
              <a:rPr lang="en-US" dirty="0"/>
              <a:t>Multicultural Aspects of Communication and its Disorders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/>
              <a:t>SPHHRNG 5785 </a:t>
            </a:r>
            <a:r>
              <a:rPr lang="en-US" dirty="0"/>
              <a:t>Research Methods I</a:t>
            </a:r>
          </a:p>
          <a:p>
            <a:r>
              <a:rPr lang="en-US" b="1" dirty="0"/>
              <a:t>Two additional SHS courses at the 4000 or 5000 level from the following list: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SPHHRNG 4510, SPHHRNG 4530, SPHHRNG 5732, SPHHRNG 5760, PSYCH/LING/EDUTL 5700</a:t>
            </a:r>
          </a:p>
          <a:p>
            <a:pPr marL="1028700" lvl="1" indent="-342900"/>
            <a:r>
              <a:rPr lang="en-US" dirty="0"/>
              <a:t>You get to choose 2</a:t>
            </a:r>
          </a:p>
          <a:p>
            <a:pPr marL="1485900" lvl="2" indent="-342900"/>
            <a:r>
              <a:rPr lang="en-US" dirty="0"/>
              <a:t>Students interested in graduate school for SLP or AUD are encouraged to review program requirements before selecting these courses</a:t>
            </a:r>
          </a:p>
          <a:p>
            <a:pPr marL="1028700" lvl="1" indent="-34290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45574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27CFC0-B672-21D1-FD5B-95A27B38829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Additional information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048597-EE72-212E-26C9-C5B4EFA26FC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We’ll work with you and your unique transfer situation</a:t>
            </a:r>
          </a:p>
        </p:txBody>
      </p:sp>
    </p:spTree>
    <p:extLst>
      <p:ext uri="{BB962C8B-B14F-4D97-AF65-F5344CB8AC3E}">
        <p14:creationId xmlns:p14="http://schemas.microsoft.com/office/powerpoint/2010/main" val="40464651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1D0FE5-6E46-48D8-7290-B63B6BEDC5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4CD3D-26C8-47FF-8D13-9B32BAAB4735}" type="slidenum">
              <a:rPr lang="en-US" smtClean="0"/>
              <a:t>7</a:t>
            </a:fld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C302D8-66CC-F67A-C487-80DDA92BFF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Department of Speech and Hearing Science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53FBBED-CE6D-3A09-CBBE-85386E7EFF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Plan Ahead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41940B-D890-63DB-83A4-D8EFD9350B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429" y="1553229"/>
            <a:ext cx="11543781" cy="4405817"/>
          </a:xfrm>
        </p:spPr>
        <p:txBody>
          <a:bodyPr>
            <a:normAutofit/>
          </a:bodyPr>
          <a:lstStyle/>
          <a:p>
            <a:r>
              <a:rPr lang="en-US" sz="1800" dirty="0"/>
              <a:t>Meet with an advisor in Speech and Hearing Science as soon as you begin considering your transfer plans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/>
              <a:t>Contact Maria Roth at </a:t>
            </a:r>
            <a:r>
              <a:rPr lang="en-US" sz="1800" dirty="0">
                <a:hlinkClick r:id="rId3"/>
              </a:rPr>
              <a:t>roth.595@osu.edu</a:t>
            </a:r>
            <a:r>
              <a:rPr lang="en-US" sz="1800" dirty="0"/>
              <a:t> to make an appointment (zoom or phone)</a:t>
            </a:r>
          </a:p>
          <a:p>
            <a:pPr marL="1028700" lvl="1" indent="-342900">
              <a:buFont typeface="Courier New" panose="02070309020205020404" pitchFamily="49" charset="0"/>
              <a:buChar char="o"/>
            </a:pPr>
            <a:r>
              <a:rPr lang="en-US" sz="1600" dirty="0"/>
              <a:t>Send your unofficial transcript and/or list of completed courses</a:t>
            </a:r>
          </a:p>
          <a:p>
            <a:r>
              <a:rPr lang="en-US" sz="1800" b="1" dirty="0"/>
              <a:t>Two Years elsewhere doesn’t guarantee two years remaining at OSU.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We recommend at least 4 semesters to get through the major courses, but 5 seems to be optimal for most*</a:t>
            </a:r>
          </a:p>
          <a:p>
            <a:pPr marL="1028700" lvl="1" indent="-342900">
              <a:buFont typeface="Courier New" panose="02070309020205020404" pitchFamily="49" charset="0"/>
              <a:buChar char="o"/>
            </a:pPr>
            <a:r>
              <a:rPr lang="en-US" sz="1800" dirty="0"/>
              <a:t>Course sequencing, offerings, and prerequisites contribute to this</a:t>
            </a:r>
          </a:p>
          <a:p>
            <a:pPr marL="1028700" lvl="1" indent="-342900">
              <a:buFont typeface="Courier New" panose="02070309020205020404" pitchFamily="49" charset="0"/>
              <a:buChar char="o"/>
            </a:pPr>
            <a:r>
              <a:rPr lang="en-US" sz="1800" dirty="0"/>
              <a:t>If graduate school is the goal, we want to allow enough time for not only successful completion of coursework, but time for experiential learning opportunities</a:t>
            </a:r>
          </a:p>
          <a:p>
            <a:pPr marL="1485900" lvl="2" indent="-342900">
              <a:buFont typeface="Arial" panose="020B0604020202020204" pitchFamily="34" charset="0"/>
              <a:buChar char="•"/>
            </a:pPr>
            <a:r>
              <a:rPr lang="en-US" sz="1600" dirty="0"/>
              <a:t>We want you to get in </a:t>
            </a:r>
            <a:r>
              <a:rPr lang="en-US" sz="1600" dirty="0">
                <a:sym typeface="Wingdings" pitchFamily="2" charset="2"/>
              </a:rPr>
              <a:t></a:t>
            </a: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You’ll apply to graduate school a year before you attend, which means if you have 4 semesters at OSU, you’d be applying your 3</a:t>
            </a:r>
            <a:r>
              <a:rPr lang="en-US" sz="1800" baseline="30000" dirty="0"/>
              <a:t>rd</a:t>
            </a:r>
            <a:r>
              <a:rPr lang="en-US" sz="1800" dirty="0"/>
              <a:t> semester with only 2 semesters of completed course work at time of application. </a:t>
            </a:r>
          </a:p>
          <a:p>
            <a:pPr marL="971550" lvl="1" indent="-285750">
              <a:buFont typeface="Courier New" panose="02070309020205020404" pitchFamily="49" charset="0"/>
              <a:buChar char="o"/>
            </a:pPr>
            <a:r>
              <a:rPr lang="en-US" sz="1600" dirty="0"/>
              <a:t>Little room for error </a:t>
            </a:r>
          </a:p>
          <a:p>
            <a:pPr marL="971550" lvl="1" indent="-285750">
              <a:buFont typeface="Courier New" panose="02070309020205020404" pitchFamily="49" charset="0"/>
              <a:buChar char="o"/>
            </a:pPr>
            <a:r>
              <a:rPr lang="en-US" sz="1600" dirty="0"/>
              <a:t>Sometimes too quick of a timeline for incoming students</a:t>
            </a:r>
          </a:p>
          <a:p>
            <a:r>
              <a:rPr lang="en-US" sz="1400" dirty="0"/>
              <a:t>*there are always exceptions to the above information, so please meet with an advisor to discuss!</a:t>
            </a:r>
          </a:p>
        </p:txBody>
      </p:sp>
    </p:spTree>
    <p:extLst>
      <p:ext uri="{BB962C8B-B14F-4D97-AF65-F5344CB8AC3E}">
        <p14:creationId xmlns:p14="http://schemas.microsoft.com/office/powerpoint/2010/main" val="23061125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F6A67-D200-1317-986F-E902B1B583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4CD3D-26C8-47FF-8D13-9B32BAAB4735}" type="slidenum">
              <a:rPr lang="en-US" smtClean="0"/>
              <a:t>8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130982E-67DB-B8D4-52AC-C9AA5C926D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Admissions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6BAAE2-8616-7E92-7070-A4D1977A99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Department of Speech and Hearing Science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2AE15E-BBE7-4B4F-0EF1-24415DEC1B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429" y="2059820"/>
            <a:ext cx="11398254" cy="3650620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b="1" dirty="0"/>
              <a:t>The Speech and Hearing Science major at OSU </a:t>
            </a:r>
            <a:r>
              <a:rPr lang="en-US" sz="2000" dirty="0"/>
              <a:t>follows the </a:t>
            </a:r>
            <a:r>
              <a:rPr lang="en-US" sz="2000" dirty="0">
                <a:hlinkClick r:id="rId3"/>
              </a:rPr>
              <a:t>University Admission requirements</a:t>
            </a:r>
            <a:r>
              <a:rPr lang="en-US" sz="2000" dirty="0"/>
              <a:t>. This means that you can list Speech and Hearing Science on your application and if you are admitted to OSU, you’re admitted to this major. </a:t>
            </a:r>
          </a:p>
          <a:p>
            <a:pPr marL="1143000" lvl="1" indent="-457200"/>
            <a:r>
              <a:rPr lang="en-US" sz="1800" dirty="0">
                <a:solidFill>
                  <a:schemeClr val="tx1"/>
                </a:solidFill>
              </a:rPr>
              <a:t>Admission details: </a:t>
            </a:r>
            <a:r>
              <a:rPr lang="en-US" sz="1800" dirty="0">
                <a:solidFill>
                  <a:schemeClr val="tx1"/>
                </a:solidFill>
                <a:hlinkClick r:id="rId4"/>
              </a:rPr>
              <a:t>https://undergrad.osu.edu/apply/transfer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</a:p>
          <a:p>
            <a:pPr marL="1143000" lvl="1" indent="-457200"/>
            <a:r>
              <a:rPr lang="en-US" sz="1800" dirty="0">
                <a:solidFill>
                  <a:schemeClr val="tx1"/>
                </a:solidFill>
              </a:rPr>
              <a:t>Sending transcripts: </a:t>
            </a:r>
            <a:r>
              <a:rPr lang="en-US" sz="1800" dirty="0">
                <a:solidFill>
                  <a:schemeClr val="tx1"/>
                </a:solidFill>
                <a:hlinkClick r:id="rId5"/>
              </a:rPr>
              <a:t>https://registrar.osu.edu/student-hub/transfer-credit/sending-transcripts-to-ohio-state/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endParaRPr lang="en-US" sz="1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b="1" dirty="0"/>
              <a:t>Admissions tours: </a:t>
            </a:r>
            <a:r>
              <a:rPr lang="en-US" sz="2000" dirty="0">
                <a:hlinkClick r:id="rId6"/>
              </a:rPr>
              <a:t>https://undergrad.osu.edu/visit</a:t>
            </a:r>
            <a:r>
              <a:rPr lang="en-US" sz="2000" dirty="0"/>
              <a:t> </a:t>
            </a:r>
          </a:p>
          <a:p>
            <a:pPr marL="1143000" lvl="1" indent="-457200"/>
            <a:r>
              <a:rPr lang="en-US" sz="1800" dirty="0"/>
              <a:t>Highly recommended if you’ve never been to campus and/or plan to be living on campus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b="1" dirty="0"/>
              <a:t>Department tours:</a:t>
            </a:r>
          </a:p>
          <a:p>
            <a:pPr marL="1143000" lvl="1" indent="-457200"/>
            <a:r>
              <a:rPr lang="en-US" sz="1800" dirty="0"/>
              <a:t>Contact Maria </a:t>
            </a:r>
            <a:r>
              <a:rPr lang="en-US" sz="1800" dirty="0">
                <a:hlinkClick r:id="rId7"/>
              </a:rPr>
              <a:t>Roth.595@osu.edu</a:t>
            </a:r>
            <a:r>
              <a:rPr lang="en-US" sz="1800" dirty="0"/>
              <a:t> to coordinate a Department visit/tour</a:t>
            </a:r>
          </a:p>
          <a:p>
            <a:pPr marL="1600200" lvl="2" indent="-457200"/>
            <a:r>
              <a:rPr lang="en-US" sz="1600" dirty="0"/>
              <a:t>Please contact us as early as possible to arrange a visit</a:t>
            </a:r>
          </a:p>
        </p:txBody>
      </p:sp>
    </p:spTree>
    <p:extLst>
      <p:ext uri="{BB962C8B-B14F-4D97-AF65-F5344CB8AC3E}">
        <p14:creationId xmlns:p14="http://schemas.microsoft.com/office/powerpoint/2010/main" val="9733220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27CFC0-B672-21D1-FD5B-95A27B38829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Questions? Contact us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048597-EE72-212E-26C9-C5B4EFA26FC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Undergraduate Advisor: Maria </a:t>
            </a:r>
            <a:r>
              <a:rPr lang="en-US" dirty="0">
                <a:hlinkClick r:id="rId2"/>
              </a:rPr>
              <a:t>Roth.595@osu.edu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507850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SU Branded">
      <a:dk1>
        <a:srgbClr val="202324"/>
      </a:dk1>
      <a:lt1>
        <a:srgbClr val="FFFFFF"/>
      </a:lt1>
      <a:dk2>
        <a:srgbClr val="202324"/>
      </a:dk2>
      <a:lt2>
        <a:srgbClr val="FFFFFF"/>
      </a:lt2>
      <a:accent1>
        <a:srgbClr val="BA0C2F"/>
      </a:accent1>
      <a:accent2>
        <a:srgbClr val="737B7E"/>
      </a:accent2>
      <a:accent3>
        <a:srgbClr val="830065"/>
      </a:accent3>
      <a:accent4>
        <a:srgbClr val="6EBBAB"/>
      </a:accent4>
      <a:accent5>
        <a:srgbClr val="E65F33"/>
      </a:accent5>
      <a:accent6>
        <a:srgbClr val="80C75B"/>
      </a:accent6>
      <a:hlink>
        <a:srgbClr val="BA0C2F"/>
      </a:hlink>
      <a:folHlink>
        <a:srgbClr val="BA0C2F"/>
      </a:folHlink>
    </a:clrScheme>
    <a:fontScheme name="Ohio State - Buckeye Fonts">
      <a:majorFont>
        <a:latin typeface="Buckeye Serif Black"/>
        <a:ea typeface=""/>
        <a:cs typeface=""/>
      </a:majorFont>
      <a:minorFont>
        <a:latin typeface="Buckeye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FAE63F883B72C4689E6B76CBD3D0106" ma:contentTypeVersion="17" ma:contentTypeDescription="Create a new document." ma:contentTypeScope="" ma:versionID="cc07c3f02cda914068d46ff600295f9a">
  <xsd:schema xmlns:xsd="http://www.w3.org/2001/XMLSchema" xmlns:xs="http://www.w3.org/2001/XMLSchema" xmlns:p="http://schemas.microsoft.com/office/2006/metadata/properties" xmlns:ns2="0ed0d9af-1604-4891-b563-33d7ec25e728" xmlns:ns3="c19eea58-fec4-4ca3-bd8b-490f375e5de7" targetNamespace="http://schemas.microsoft.com/office/2006/metadata/properties" ma:root="true" ma:fieldsID="eceba86eb19bc49b530cacb6df70e1dd" ns2:_="" ns3:_="">
    <xsd:import namespace="0ed0d9af-1604-4891-b563-33d7ec25e728"/>
    <xsd:import namespace="c19eea58-fec4-4ca3-bd8b-490f375e5de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d0d9af-1604-4891-b563-33d7ec25e72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7b434354-605c-4a24-9fd5-b21458dd13e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9eea58-fec4-4ca3-bd8b-490f375e5de7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81d8cd3e-c137-4317-b99a-fd4093918a50}" ma:internalName="TaxCatchAll" ma:showField="CatchAllData" ma:web="c19eea58-fec4-4ca3-bd8b-490f375e5de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ed0d9af-1604-4891-b563-33d7ec25e728">
      <Terms xmlns="http://schemas.microsoft.com/office/infopath/2007/PartnerControls"/>
    </lcf76f155ced4ddcb4097134ff3c332f>
    <TaxCatchAll xmlns="c19eea58-fec4-4ca3-bd8b-490f375e5de7" xsi:nil="true"/>
  </documentManagement>
</p:properties>
</file>

<file path=customXml/itemProps1.xml><?xml version="1.0" encoding="utf-8"?>
<ds:datastoreItem xmlns:ds="http://schemas.openxmlformats.org/officeDocument/2006/customXml" ds:itemID="{907BB72A-A2C3-46CF-B128-F2CC627B02D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ed0d9af-1604-4891-b563-33d7ec25e728"/>
    <ds:schemaRef ds:uri="c19eea58-fec4-4ca3-bd8b-490f375e5de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A8BEB66-0C0B-4B90-9CB4-1562F81D540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1A5B590-EC41-47D6-9826-DB3928C76193}">
  <ds:schemaRefs>
    <ds:schemaRef ds:uri="http://www.w3.org/XML/1998/namespace"/>
    <ds:schemaRef ds:uri="http://purl.org/dc/dcmitype/"/>
    <ds:schemaRef ds:uri="c19eea58-fec4-4ca3-bd8b-490f375e5de7"/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0ed0d9af-1604-4891-b563-33d7ec25e728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1188</TotalTime>
  <Words>1024</Words>
  <Application>Microsoft Office PowerPoint</Application>
  <PresentationFormat>Widescreen</PresentationFormat>
  <Paragraphs>122</Paragraphs>
  <Slides>9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9" baseType="lpstr">
      <vt:lpstr>Arial</vt:lpstr>
      <vt:lpstr>Aptos</vt:lpstr>
      <vt:lpstr>Wingdings</vt:lpstr>
      <vt:lpstr>Buckeye Sans 2 Black</vt:lpstr>
      <vt:lpstr>Buckeye Sans 2</vt:lpstr>
      <vt:lpstr>Buckeye Serif 2 Black</vt:lpstr>
      <vt:lpstr>Buckeye Sans</vt:lpstr>
      <vt:lpstr>Courier New</vt:lpstr>
      <vt:lpstr>Calibri</vt:lpstr>
      <vt:lpstr>Office Theme</vt:lpstr>
      <vt:lpstr>Information for Transfer Students</vt:lpstr>
      <vt:lpstr>Overview</vt:lpstr>
      <vt:lpstr>Career Opportunities and Job Outlook</vt:lpstr>
      <vt:lpstr>General Education (GE) requirements for SHS</vt:lpstr>
      <vt:lpstr>Major requirements</vt:lpstr>
      <vt:lpstr>Additional information </vt:lpstr>
      <vt:lpstr>Plan Ahead</vt:lpstr>
      <vt:lpstr>Admissions</vt:lpstr>
      <vt:lpstr>Questions? Contact us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Hoy, Mary</dc:creator>
  <cp:lastModifiedBy>Wendel, Sarah</cp:lastModifiedBy>
  <cp:revision>12</cp:revision>
  <dcterms:created xsi:type="dcterms:W3CDTF">2021-09-24T16:29:17Z</dcterms:created>
  <dcterms:modified xsi:type="dcterms:W3CDTF">2026-01-22T21:21:47Z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0x0101004FAE63F883B72C4689E6B76CBD3D0106</vt:lpwstr>
  </property>
  <property fmtid="{D5CDD505-2E9C-101B-9397-08002B2CF9AE}" pid="3" name="MediaServiceImageTags">
    <vt:lpwstr/>
  </property>
</Properties>
</file>